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lvl1pPr marL="0" indent="0" algn="l" defTabSz="914400">
      <a:lnSpc>
        <a:spcPct val="100000"/>
      </a:lnSpc>
      <a:buNone/>
      <a:defRPr lang="ru-RU" sz="1800">
        <a:solidFill>
          <a:schemeClr val="dk1"/>
        </a:solidFill>
        <a:latin typeface="Arial"/>
      </a:defRPr>
    </a:lvl1pPr>
    <a:lvl2pPr marL="457200" indent="0" algn="l" defTabSz="914400">
      <a:lnSpc>
        <a:spcPct val="100000"/>
      </a:lnSpc>
      <a:buNone/>
      <a:defRPr lang="ru-RU" sz="1800">
        <a:solidFill>
          <a:schemeClr val="dk1"/>
        </a:solidFill>
        <a:latin typeface="Arial"/>
      </a:defRPr>
    </a:lvl2pPr>
    <a:lvl3pPr marL="914400" indent="0" algn="l" defTabSz="914400">
      <a:lnSpc>
        <a:spcPct val="100000"/>
      </a:lnSpc>
      <a:buNone/>
      <a:defRPr lang="ru-RU" sz="1800">
        <a:solidFill>
          <a:schemeClr val="dk1"/>
        </a:solidFill>
        <a:latin typeface="Arial"/>
      </a:defRPr>
    </a:lvl3pPr>
    <a:lvl4pPr marL="1371600" indent="0" algn="l" defTabSz="914400">
      <a:lnSpc>
        <a:spcPct val="100000"/>
      </a:lnSpc>
      <a:buNone/>
      <a:defRPr lang="ru-RU" sz="1800">
        <a:solidFill>
          <a:schemeClr val="dk1"/>
        </a:solidFill>
        <a:latin typeface="Arial"/>
      </a:defRPr>
    </a:lvl4pPr>
    <a:lvl5pPr marL="1828800" indent="0" algn="l" defTabSz="914400">
      <a:lnSpc>
        <a:spcPct val="100000"/>
      </a:lnSpc>
      <a:buNone/>
      <a:defRPr lang="ru-RU" sz="1800">
        <a:solidFill>
          <a:schemeClr val="dk1"/>
        </a:solidFill>
        <a:latin typeface="Arial"/>
      </a:defRPr>
    </a:lvl5pPr>
    <a:lvl6pPr>
      <a:defRPr lang="ru-RU" sz="1800"/>
    </a:lvl6pPr>
    <a:lvl7pPr>
      <a:defRPr lang="ru-RU" sz="1800"/>
    </a:lvl7pPr>
    <a:lvl8pPr>
      <a:defRPr lang="ru-RU" sz="1800"/>
    </a:lvl8pPr>
    <a:lvl9pPr>
      <a:defRPr lang="ru-RU" sz="1800"/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presProps" Target="presProps.xml" /><Relationship Id="rId19" Type="http://schemas.openxmlformats.org/officeDocument/2006/relationships/tableStyles" Target="tableStyles.xml" /><Relationship Id="rId20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itle" userDrawn="1">
  <p:cSld name="Title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ctrTitle" hasCustomPrompt="0"/>
          </p:nvPr>
        </p:nvSpPr>
        <p:spPr bwMode="auto">
          <a:xfrm>
            <a:off x="685800" y="2130427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Подзаголовок 2" hidden="0"/>
          <p:cNvSpPr>
            <a:spLocks noGrp="1"/>
          </p:cNvSpPr>
          <p:nvPr isPhoto="0" userDrawn="0">
            <p:ph type="subTitle" idx="1" hasCustomPrompt="0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vertTx" userDrawn="1">
  <p:cSld name="Title and Vertical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vertTitleAndTx" userDrawn="1">
  <p:cSld name="Vertical Title and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ертикальный заголовок 1" hidden="0"/>
          <p:cNvSpPr>
            <a:spLocks noGrp="1"/>
          </p:cNvSpPr>
          <p:nvPr isPhoto="0" userDrawn="0">
            <p:ph type="title" orient="vert" hasCustomPrompt="0"/>
          </p:nvPr>
        </p:nvSpPr>
        <p:spPr bwMode="auto">
          <a:xfrm>
            <a:off x="6629400" y="274639"/>
            <a:ext cx="2057400" cy="5851525"/>
          </a:xfrm>
        </p:spPr>
        <p:txBody>
          <a:bodyPr vert="eaVert"/>
          <a:lstStyle>
            <a:lvl1pPr algn="l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Вертикальный текст 2" hidden="0"/>
          <p:cNvSpPr>
            <a:spLocks noGrp="1"/>
          </p:cNvSpPr>
          <p:nvPr isPhoto="0" userDrawn="0">
            <p:ph type="body" orient="vert" idx="1" hasCustomPrompt="0"/>
          </p:nvPr>
        </p:nvSpPr>
        <p:spPr bwMode="auto">
          <a:xfrm>
            <a:off x="457200" y="274639"/>
            <a:ext cx="6019799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" userDrawn="1">
  <p:cSld name="Title and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secHead" userDrawn="1">
  <p:cSld name="Section Head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722313" y="4406901"/>
            <a:ext cx="7772400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722313" y="2906713"/>
            <a:ext cx="7772400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Дата 3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/>
            </a:fld>
            <a:endParaRPr lang="ru-RU"/>
          </a:p>
        </p:txBody>
      </p:sp>
      <p:sp>
        <p:nvSpPr>
          <p:cNvPr id="7" name="Нижний колонтитул 4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омер слайда 5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Obj" userDrawn="1">
  <p:cSld name="Two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sz="half" idx="1" hasCustomPrompt="0"/>
          </p:nvPr>
        </p:nvSpPr>
        <p:spPr bwMode="auto">
          <a:xfrm>
            <a:off x="457200" y="1600201"/>
            <a:ext cx="40385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648199" y="1600201"/>
            <a:ext cx="4038599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TxTwoObj" userDrawn="1">
  <p:cSld name="Comparis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457200" y="1535113"/>
            <a:ext cx="404018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3" hidden="0"/>
          <p:cNvSpPr>
            <a:spLocks noGrp="1"/>
          </p:cNvSpPr>
          <p:nvPr isPhoto="0" userDrawn="0">
            <p:ph sz="half" idx="2" hasCustomPrompt="0"/>
          </p:nvPr>
        </p:nvSpPr>
        <p:spPr bwMode="auto">
          <a:xfrm>
            <a:off x="457200" y="2174874"/>
            <a:ext cx="404018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Текст 4" hidden="0"/>
          <p:cNvSpPr>
            <a:spLocks noGrp="1"/>
          </p:cNvSpPr>
          <p:nvPr isPhoto="0" userDrawn="0">
            <p:ph type="body" sz="quarter" idx="3" hasCustomPrompt="0"/>
          </p:nvPr>
        </p:nvSpPr>
        <p:spPr bwMode="auto">
          <a:xfrm>
            <a:off x="4645029" y="1535113"/>
            <a:ext cx="404177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Объект 5" hidden="0"/>
          <p:cNvSpPr>
            <a:spLocks noGrp="1"/>
          </p:cNvSpPr>
          <p:nvPr isPhoto="0" userDrawn="0">
            <p:ph sz="quarter" idx="4" hasCustomPrompt="0"/>
          </p:nvPr>
        </p:nvSpPr>
        <p:spPr bwMode="auto">
          <a:xfrm>
            <a:off x="4645029" y="2174874"/>
            <a:ext cx="404177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9" name="Дата 6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/>
            </a:fld>
            <a:endParaRPr lang="ru-RU"/>
          </a:p>
        </p:txBody>
      </p:sp>
      <p:sp>
        <p:nvSpPr>
          <p:cNvPr id="10" name="Нижний колонтитул 7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омер слайда 8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itleOnly" userDrawn="1">
  <p:cSld name="Title Only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Дата 2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3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4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blank" userDrawn="1">
  <p:cSld name="Blank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1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2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3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Tx" userDrawn="1">
  <p:cSld name="Content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57204" y="273049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Объект 2" hidden="0"/>
          <p:cNvSpPr>
            <a:spLocks noGrp="1"/>
          </p:cNvSpPr>
          <p:nvPr isPhoto="0" userDrawn="0">
            <p:ph idx="1" hasCustomPrompt="0"/>
          </p:nvPr>
        </p:nvSpPr>
        <p:spPr bwMode="auto">
          <a:xfrm>
            <a:off x="3575049" y="273053"/>
            <a:ext cx="51117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457204" y="1435103"/>
            <a:ext cx="3008313" cy="46910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picTx" userDrawn="1">
  <p:cSld name="Picture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1792287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5" name="Рисунок 2" hidden="0"/>
          <p:cNvSpPr>
            <a:spLocks noGrp="1"/>
          </p:cNvSpPr>
          <p:nvPr isPhoto="0" userDrawn="0">
            <p:ph type="pic" idx="1" hasCustomPrompt="0"/>
          </p:nvPr>
        </p:nvSpPr>
        <p:spPr bwMode="auto">
          <a:xfrm>
            <a:off x="1792287" y="612774"/>
            <a:ext cx="5486400" cy="41147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6" name="Текст 3" hidden="0"/>
          <p:cNvSpPr>
            <a:spLocks noGrp="1"/>
          </p:cNvSpPr>
          <p:nvPr isPhoto="0" userDrawn="0">
            <p:ph type="body" sz="half" idx="2" hasCustomPrompt="0"/>
          </p:nvPr>
        </p:nvSpPr>
        <p:spPr bwMode="auto">
          <a:xfrm>
            <a:off x="1792287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 hidden="0"/>
          <p:cNvSpPr>
            <a:spLocks noGrp="1"/>
          </p:cNvSpPr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>
              <a:defRPr/>
            </a:pPr>
            <a:fld id="{D328A2AD-CA6C-4CEE-80DD-5B3591997DB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5" hidden="0"/>
          <p:cNvSpPr>
            <a:spLocks noGrp="1"/>
          </p:cNvSpPr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6" hidden="0"/>
          <p:cNvSpPr>
            <a:spLocks noGrp="1"/>
          </p:cNvSpPr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>
              <a:defRPr/>
            </a:pPr>
            <a:fld id="{9F5014F7-E485-415F-A69C-6237A648DEF6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hape 1058" hidden="0"/>
          <p:cNvSpPr>
            <a:spLocks noChangeArrowheads="1" noGrp="1"/>
          </p:cNvSpPr>
          <p:nvPr isPhoto="0" userDrawn="1"/>
        </p:nvSpPr>
        <p:spPr bwMode="auto">
          <a:xfrm>
            <a:off x="0" y="2"/>
            <a:ext cx="9144000" cy="6838950"/>
          </a:xfrm>
          <a:custGeom>
            <a:avLst/>
            <a:gdLst/>
            <a:ahLst/>
            <a:cxnLst/>
            <a:rect l="l" t="t" r="r" b="b"/>
            <a:pathLst>
              <a:path w="43200" h="43200" fill="norm" stroke="0" extrusionOk="0">
                <a:moveTo>
                  <a:pt x="0" y="30392"/>
                </a:moveTo>
                <a:lnTo>
                  <a:pt x="0" y="30392"/>
                </a:lnTo>
                <a:cubicBezTo>
                  <a:pt x="0" y="30392"/>
                  <a:pt x="30246" y="52055"/>
                  <a:pt x="43200" y="35131"/>
                </a:cubicBezTo>
                <a:lnTo>
                  <a:pt x="43200" y="0"/>
                </a:lnTo>
                <a:lnTo>
                  <a:pt x="0" y="0"/>
                </a:lnTo>
                <a:lnTo>
                  <a:pt x="0" y="30392"/>
                </a:lnTo>
                <a:close/>
              </a:path>
            </a:pathLst>
          </a:custGeom>
          <a:solidFill>
            <a:schemeClr val="accent1"/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" name="Shape 1059" hidden="0"/>
          <p:cNvSpPr>
            <a:spLocks noChangeArrowheads="1" noGrp="1"/>
          </p:cNvSpPr>
          <p:nvPr isPhoto="0" userDrawn="1"/>
        </p:nvSpPr>
        <p:spPr bwMode="auto">
          <a:xfrm>
            <a:off x="0" y="2"/>
            <a:ext cx="9144000" cy="6838950"/>
          </a:xfrm>
          <a:custGeom>
            <a:avLst/>
            <a:gdLst/>
            <a:ahLst/>
            <a:cxnLst/>
            <a:rect l="l" t="t" r="r" b="b"/>
            <a:pathLst>
              <a:path w="43200" h="43200" fill="none" stroke="1" extrusionOk="0">
                <a:moveTo>
                  <a:pt x="-22" y="30392"/>
                </a:moveTo>
                <a:lnTo>
                  <a:pt x="-22" y="30392"/>
                </a:lnTo>
                <a:cubicBezTo>
                  <a:pt x="-22" y="30392"/>
                  <a:pt x="30330" y="52055"/>
                  <a:pt x="43245" y="35131"/>
                </a:cubicBezTo>
              </a:path>
            </a:pathLst>
          </a:custGeom>
          <a:solidFill>
            <a:srgbClr val="FFFFFF"/>
          </a:solidFill>
          <a:ln w="7560">
            <a:solidFill>
              <a:srgbClr val="FFFFFF"/>
            </a:solidFill>
            <a:round/>
            <a:headEnd/>
            <a:tailEnd/>
          </a:ln>
        </p:spPr>
      </p:sp>
      <p:sp>
        <p:nvSpPr>
          <p:cNvPr id="6" name="Shape 1060" hidden="0"/>
          <p:cNvSpPr>
            <a:spLocks noChangeArrowheads="1" noGrp="1"/>
          </p:cNvSpPr>
          <p:nvPr isPhoto="0" userDrawn="1"/>
        </p:nvSpPr>
        <p:spPr bwMode="auto">
          <a:xfrm>
            <a:off x="0" y="2"/>
            <a:ext cx="9144000" cy="6838950"/>
          </a:xfrm>
          <a:custGeom>
            <a:avLst/>
            <a:gdLst/>
            <a:ahLst/>
            <a:cxnLst/>
            <a:rect l="l" t="t" r="r" b="b"/>
            <a:pathLst>
              <a:path w="43200" h="43200" fill="none" stroke="1" extrusionOk="0">
                <a:moveTo>
                  <a:pt x="-22" y="29977"/>
                </a:moveTo>
                <a:lnTo>
                  <a:pt x="-22" y="29977"/>
                </a:lnTo>
                <a:cubicBezTo>
                  <a:pt x="-22" y="29977"/>
                  <a:pt x="29238" y="51595"/>
                  <a:pt x="43239" y="32973"/>
                </a:cubicBezTo>
              </a:path>
            </a:pathLst>
          </a:custGeom>
          <a:solidFill>
            <a:srgbClr val="FFFFFF"/>
          </a:solidFill>
          <a:ln w="6930">
            <a:solidFill>
              <a:srgbClr val="FFFFFF">
                <a:alpha val="0"/>
              </a:srgbClr>
            </a:solidFill>
            <a:round/>
            <a:headEnd/>
            <a:tailEnd/>
          </a:ln>
        </p:spPr>
      </p:sp>
      <p:sp>
        <p:nvSpPr>
          <p:cNvPr id="7" name="Shape 1061" hidden="0"/>
          <p:cNvSpPr>
            <a:spLocks noChangeArrowheads="1" noGrp="1"/>
          </p:cNvSpPr>
          <p:nvPr isPhoto="0" userDrawn="1"/>
        </p:nvSpPr>
        <p:spPr bwMode="auto">
          <a:xfrm>
            <a:off x="0" y="2"/>
            <a:ext cx="9144000" cy="6838950"/>
          </a:xfrm>
          <a:custGeom>
            <a:avLst/>
            <a:gdLst/>
            <a:ahLst/>
            <a:cxnLst/>
            <a:rect l="l" t="t" r="r" b="b"/>
            <a:pathLst>
              <a:path w="43200" h="43200" fill="none" stroke="1" extrusionOk="0">
                <a:moveTo>
                  <a:pt x="-22" y="29562"/>
                </a:moveTo>
                <a:lnTo>
                  <a:pt x="-22" y="29562"/>
                </a:lnTo>
                <a:cubicBezTo>
                  <a:pt x="-22" y="29562"/>
                  <a:pt x="28147" y="51135"/>
                  <a:pt x="43233" y="30816"/>
                </a:cubicBezTo>
              </a:path>
            </a:pathLst>
          </a:custGeom>
          <a:solidFill>
            <a:srgbClr val="FFFFFF"/>
          </a:solidFill>
          <a:ln w="6300">
            <a:solidFill>
              <a:srgbClr val="FFFFFF">
                <a:alpha val="77254"/>
              </a:srgbClr>
            </a:solidFill>
            <a:round/>
            <a:headEnd/>
            <a:tailEnd/>
          </a:ln>
        </p:spPr>
      </p:sp>
      <p:sp>
        <p:nvSpPr>
          <p:cNvPr id="8" name="Shape 1062" hidden="0"/>
          <p:cNvSpPr>
            <a:spLocks noChangeArrowheads="1" noGrp="1"/>
          </p:cNvSpPr>
          <p:nvPr isPhoto="0" userDrawn="1"/>
        </p:nvSpPr>
        <p:spPr bwMode="auto">
          <a:xfrm>
            <a:off x="0" y="2"/>
            <a:ext cx="9144000" cy="6838950"/>
          </a:xfrm>
          <a:custGeom>
            <a:avLst/>
            <a:gdLst/>
            <a:ahLst/>
            <a:cxnLst/>
            <a:rect l="l" t="t" r="r" b="b"/>
            <a:pathLst>
              <a:path w="43200" h="43200" fill="none" stroke="1" extrusionOk="0">
                <a:moveTo>
                  <a:pt x="-22" y="29147"/>
                </a:moveTo>
                <a:lnTo>
                  <a:pt x="-22" y="29147"/>
                </a:lnTo>
                <a:cubicBezTo>
                  <a:pt x="-22" y="29147"/>
                  <a:pt x="27056" y="50675"/>
                  <a:pt x="43228" y="28658"/>
                </a:cubicBezTo>
              </a:path>
            </a:pathLst>
          </a:custGeom>
          <a:solidFill>
            <a:srgbClr val="FFFFFF"/>
          </a:solidFill>
          <a:ln w="5670">
            <a:solidFill>
              <a:srgbClr val="FFFFFF">
                <a:alpha val="65882"/>
              </a:srgbClr>
            </a:solidFill>
            <a:round/>
            <a:headEnd/>
            <a:tailEnd/>
          </a:ln>
        </p:spPr>
      </p:sp>
      <p:sp>
        <p:nvSpPr>
          <p:cNvPr id="9" name="Shape 1063" hidden="0"/>
          <p:cNvSpPr>
            <a:spLocks noChangeArrowheads="1" noGrp="1"/>
          </p:cNvSpPr>
          <p:nvPr isPhoto="0" userDrawn="1"/>
        </p:nvSpPr>
        <p:spPr bwMode="auto">
          <a:xfrm>
            <a:off x="0" y="2"/>
            <a:ext cx="9144000" cy="6838950"/>
          </a:xfrm>
          <a:custGeom>
            <a:avLst/>
            <a:gdLst/>
            <a:ahLst/>
            <a:cxnLst/>
            <a:rect l="l" t="t" r="r" b="b"/>
            <a:pathLst>
              <a:path w="43200" h="43200" fill="none" stroke="1" extrusionOk="0">
                <a:moveTo>
                  <a:pt x="-22" y="28733"/>
                </a:moveTo>
                <a:lnTo>
                  <a:pt x="-22" y="28733"/>
                </a:lnTo>
                <a:cubicBezTo>
                  <a:pt x="-22" y="28733"/>
                  <a:pt x="25965" y="50214"/>
                  <a:pt x="43222" y="26500"/>
                </a:cubicBezTo>
              </a:path>
            </a:pathLst>
          </a:custGeom>
          <a:solidFill>
            <a:srgbClr val="FFFFFF"/>
          </a:solidFill>
          <a:ln w="5040">
            <a:solidFill>
              <a:srgbClr val="FFFFFF">
                <a:alpha val="54900"/>
              </a:srgbClr>
            </a:solidFill>
            <a:round/>
            <a:headEnd/>
            <a:tailEnd/>
          </a:ln>
        </p:spPr>
      </p:sp>
      <p:sp>
        <p:nvSpPr>
          <p:cNvPr id="10" name="Shape 1064" hidden="0"/>
          <p:cNvSpPr>
            <a:spLocks noChangeArrowheads="1" noGrp="1"/>
          </p:cNvSpPr>
          <p:nvPr isPhoto="0" userDrawn="1"/>
        </p:nvSpPr>
        <p:spPr bwMode="auto">
          <a:xfrm>
            <a:off x="0" y="2"/>
            <a:ext cx="9144000" cy="6838950"/>
          </a:xfrm>
          <a:custGeom>
            <a:avLst/>
            <a:gdLst/>
            <a:ahLst/>
            <a:cxnLst/>
            <a:rect l="l" t="t" r="r" b="b"/>
            <a:pathLst>
              <a:path w="43200" h="43200" fill="none" stroke="1" extrusionOk="0">
                <a:moveTo>
                  <a:pt x="-22" y="28319"/>
                </a:moveTo>
                <a:lnTo>
                  <a:pt x="-22" y="28319"/>
                </a:lnTo>
                <a:cubicBezTo>
                  <a:pt x="-22" y="28319"/>
                  <a:pt x="24873" y="49754"/>
                  <a:pt x="43216" y="24342"/>
                </a:cubicBezTo>
              </a:path>
            </a:pathLst>
          </a:custGeom>
          <a:solidFill>
            <a:srgbClr val="FFFFFF"/>
          </a:solidFill>
          <a:ln w="4410">
            <a:solidFill>
              <a:srgbClr val="FFFFFF">
                <a:alpha val="43529"/>
              </a:srgbClr>
            </a:solidFill>
            <a:round/>
            <a:headEnd/>
            <a:tailEnd/>
          </a:ln>
        </p:spPr>
      </p:sp>
      <p:sp>
        <p:nvSpPr>
          <p:cNvPr id="11" name="Shape 1065" hidden="0"/>
          <p:cNvSpPr>
            <a:spLocks noChangeArrowheads="1" noGrp="1"/>
          </p:cNvSpPr>
          <p:nvPr isPhoto="0" userDrawn="1"/>
        </p:nvSpPr>
        <p:spPr bwMode="auto">
          <a:xfrm>
            <a:off x="0" y="2"/>
            <a:ext cx="9144000" cy="6838950"/>
          </a:xfrm>
          <a:custGeom>
            <a:avLst/>
            <a:gdLst/>
            <a:ahLst/>
            <a:cxnLst/>
            <a:rect l="l" t="t" r="r" b="b"/>
            <a:pathLst>
              <a:path w="43200" h="43200" fill="none" stroke="1" extrusionOk="0">
                <a:moveTo>
                  <a:pt x="-22" y="27904"/>
                </a:moveTo>
                <a:lnTo>
                  <a:pt x="-22" y="27904"/>
                </a:lnTo>
                <a:cubicBezTo>
                  <a:pt x="-22" y="27904"/>
                  <a:pt x="23782" y="49294"/>
                  <a:pt x="43211" y="22185"/>
                </a:cubicBezTo>
              </a:path>
            </a:pathLst>
          </a:custGeom>
          <a:solidFill>
            <a:srgbClr val="FFFFFF"/>
          </a:solidFill>
          <a:ln w="3780">
            <a:solidFill>
              <a:srgbClr val="FFFFFF">
                <a:alpha val="32156"/>
              </a:srgbClr>
            </a:solidFill>
            <a:round/>
            <a:headEnd/>
            <a:tailEnd/>
          </a:ln>
        </p:spPr>
      </p:sp>
      <p:sp>
        <p:nvSpPr>
          <p:cNvPr id="12" name="Shape 1066" hidden="0"/>
          <p:cNvSpPr>
            <a:spLocks noChangeArrowheads="1" noGrp="1"/>
          </p:cNvSpPr>
          <p:nvPr isPhoto="0" userDrawn="1"/>
        </p:nvSpPr>
        <p:spPr bwMode="auto">
          <a:xfrm>
            <a:off x="0" y="2"/>
            <a:ext cx="9144000" cy="6838950"/>
          </a:xfrm>
          <a:custGeom>
            <a:avLst/>
            <a:gdLst/>
            <a:ahLst/>
            <a:cxnLst/>
            <a:rect l="l" t="t" r="r" b="b"/>
            <a:pathLst>
              <a:path w="43200" h="43200" fill="none" stroke="1" extrusionOk="0">
                <a:moveTo>
                  <a:pt x="-22" y="27489"/>
                </a:moveTo>
                <a:lnTo>
                  <a:pt x="-22" y="27489"/>
                </a:lnTo>
                <a:cubicBezTo>
                  <a:pt x="-22" y="27489"/>
                  <a:pt x="22691" y="48834"/>
                  <a:pt x="43205" y="20027"/>
                </a:cubicBezTo>
              </a:path>
            </a:pathLst>
          </a:custGeom>
          <a:solidFill>
            <a:srgbClr val="FFFFFF"/>
          </a:solidFill>
          <a:ln w="3150">
            <a:solidFill>
              <a:srgbClr val="FFFFFF">
                <a:alpha val="21176"/>
              </a:srgbClr>
            </a:solidFill>
            <a:round/>
            <a:headEnd/>
            <a:tailEnd/>
          </a:ln>
        </p:spPr>
      </p:sp>
      <p:sp>
        <p:nvSpPr>
          <p:cNvPr id="13" name="Shape 1067" hidden="0"/>
          <p:cNvSpPr>
            <a:spLocks noChangeArrowheads="1" noGrp="1"/>
          </p:cNvSpPr>
          <p:nvPr isPhoto="0" userDrawn="1"/>
        </p:nvSpPr>
        <p:spPr bwMode="auto">
          <a:xfrm>
            <a:off x="0" y="2"/>
            <a:ext cx="9144000" cy="6838950"/>
          </a:xfrm>
          <a:custGeom>
            <a:avLst/>
            <a:gdLst/>
            <a:ahLst/>
            <a:cxnLst/>
            <a:rect l="l" t="t" r="r" b="b"/>
            <a:pathLst>
              <a:path w="43200" h="43200" fill="none" stroke="1" extrusionOk="0">
                <a:moveTo>
                  <a:pt x="-22" y="27075"/>
                </a:moveTo>
                <a:lnTo>
                  <a:pt x="-22" y="27075"/>
                </a:lnTo>
                <a:cubicBezTo>
                  <a:pt x="-22" y="27075"/>
                  <a:pt x="21600" y="48374"/>
                  <a:pt x="43200" y="17869"/>
                </a:cubicBezTo>
              </a:path>
            </a:pathLst>
          </a:custGeom>
          <a:solidFill>
            <a:srgbClr val="FFFFFF"/>
          </a:solidFill>
          <a:ln w="2520">
            <a:solidFill>
              <a:srgbClr val="FFFFFF">
                <a:alpha val="9803"/>
              </a:srgbClr>
            </a:solidFill>
            <a:round/>
            <a:headEnd/>
            <a:tailEnd/>
          </a:ln>
        </p:spPr>
      </p:sp>
      <p:sp>
        <p:nvSpPr>
          <p:cNvPr id="14" name="Текст 2" hidden="0"/>
          <p:cNvSpPr>
            <a:spLocks noGrp="1"/>
          </p:cNvSpPr>
          <p:nvPr isPhoto="0" userDrawn="0">
            <p:ph type="body" idx="1" hasCustomPrompt="0"/>
          </p:nvPr>
        </p:nvSpPr>
        <p:spPr bwMode="auto">
          <a:xfrm>
            <a:off x="457200" y="1600201"/>
            <a:ext cx="82296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15" name="Дата 3" hidden="0"/>
          <p:cNvSpPr>
            <a:spLocks noGrp="1"/>
          </p:cNvSpPr>
          <p:nvPr isPhoto="0" userDrawn="0">
            <p:ph type="dt" sz="half" idx="2" hasCustomPrompt="0"/>
          </p:nvPr>
        </p:nvSpPr>
        <p:spPr bwMode="auto">
          <a:xfrm>
            <a:off x="457200" y="6356351"/>
            <a:ext cx="21335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328A2AD-CA6C-4CEE-80DD-5B3591997DB0}" type="datetimeFigureOut">
              <a:rPr lang="ru-RU"/>
              <a:t/>
            </a:fld>
            <a:endParaRPr lang="ru-RU"/>
          </a:p>
        </p:txBody>
      </p:sp>
      <p:sp>
        <p:nvSpPr>
          <p:cNvPr id="16" name="Нижний колонтитул 4" hidden="0"/>
          <p:cNvSpPr>
            <a:spLocks noGrp="1"/>
          </p:cNvSpPr>
          <p:nvPr isPhoto="0" userDrawn="0">
            <p:ph type="ftr" sz="quarter" idx="3" hasCustomPrompt="0"/>
          </p:nvPr>
        </p:nvSpPr>
        <p:spPr bwMode="auto">
          <a:xfrm>
            <a:off x="3124199" y="6356351"/>
            <a:ext cx="28955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5" hidden="0"/>
          <p:cNvSpPr>
            <a:spLocks noGrp="1"/>
          </p:cNvSpPr>
          <p:nvPr isPhoto="0" userDrawn="0">
            <p:ph type="sldNum" sz="quarter" idx="4" hasCustomPrompt="0"/>
          </p:nvPr>
        </p:nvSpPr>
        <p:spPr bwMode="auto">
          <a:xfrm>
            <a:off x="6553199" y="6356351"/>
            <a:ext cx="21335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F5014F7-E485-415F-A69C-6237A648DEF6}" type="slidenum">
              <a:rPr lang="ru-RU"/>
              <a:t/>
            </a:fld>
            <a:endParaRPr lang="ru-RU"/>
          </a:p>
        </p:txBody>
      </p:sp>
      <p:sp>
        <p:nvSpPr>
          <p:cNvPr id="18" name="Заголовок 1" hidden="0"/>
          <p:cNvSpPr>
            <a:spLocks noGrp="1"/>
          </p:cNvSpPr>
          <p:nvPr isPhoto="0" userDrawn="0">
            <p:ph type="title" hasCustomPrompt="0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 b="1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2" hidden="0"/>
          <p:cNvSpPr>
            <a:spLocks noChangeShapeType="1" noGrp="1"/>
          </p:cNvSpPr>
          <p:nvPr isPhoto="0" userDrawn="0">
            <p:ph type="ctrTitle" hasCustomPrompt="0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>
              <a:buNone/>
              <a:defRPr/>
            </a:pPr>
            <a:r>
              <a:rPr sz="5400" b="1"/>
              <a:t>Сортировка, удаление и добавление записей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push dir="r"/>
      </p:transition>
    </mc:Choice>
    <mc:Fallback>
      <p:transition spd="med" advClick="1">
        <p:push dir="r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>
            <a:spLocks noChangeShapeType="1" noGrp="1"/>
          </p:cNvSpPr>
          <p:nvPr isPhoto="0" userDrawn="0">
            <p:ph type="body" hasCustomPrompt="0"/>
          </p:nvPr>
        </p:nvSpPr>
        <p:spPr bwMode="auto">
          <a:xfrm>
            <a:off x="395287" y="404812"/>
            <a:ext cx="8569325" cy="6453187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tabLst>
                <a:tab pos="0" algn="l"/>
              </a:tabLst>
              <a:defRPr sz="3200">
                <a:solidFill>
                  <a:schemeClr val="dk1"/>
                </a:solidFill>
                <a:latin typeface="Arial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tabLst>
                <a:tab pos="0" algn="l"/>
              </a:tabLst>
              <a:defRPr sz="2800">
                <a:solidFill>
                  <a:schemeClr val="dk1"/>
                </a:solidFill>
                <a:latin typeface="Arial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tabLst>
                <a:tab pos="0" algn="l"/>
              </a:tabLst>
              <a:defRPr sz="2400">
                <a:solidFill>
                  <a:schemeClr val="dk1"/>
                </a:solidFill>
                <a:latin typeface="Arial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tabLst>
                <a:tab pos="0" algn="l"/>
              </a:tabLst>
              <a:defRPr sz="2000">
                <a:solidFill>
                  <a:schemeClr val="dk1"/>
                </a:solidFill>
                <a:latin typeface="Arial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tabLst>
                <a:tab pos="0" algn="l"/>
              </a:tabLst>
              <a:defRPr sz="2000">
                <a:solidFill>
                  <a:schemeClr val="dk1"/>
                </a:solidFill>
                <a:latin typeface="Arial"/>
              </a:defRPr>
            </a:lvl5pPr>
            <a:lvl6pPr>
              <a:tabLst>
                <a:tab pos="0" algn="l"/>
              </a:tabLst>
              <a:defRPr lang="ru-RU" sz="1800"/>
            </a:lvl6pPr>
            <a:lvl7pPr>
              <a:tabLst>
                <a:tab pos="0" algn="l"/>
              </a:tabLst>
              <a:defRPr lang="ru-RU" sz="1800"/>
            </a:lvl7pPr>
            <a:lvl8pPr>
              <a:tabLst>
                <a:tab pos="0" algn="l"/>
              </a:tabLst>
              <a:defRPr lang="ru-RU" sz="1800"/>
            </a:lvl8pPr>
            <a:lvl9pPr>
              <a:tabLst>
                <a:tab pos="0" algn="l"/>
              </a:tabLst>
              <a:defRPr lang="ru-RU" sz="1800"/>
            </a:lvl9pPr>
          </a:lstStyle>
          <a:p>
            <a:pPr marL="0" lvl="0" indent="447675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1400"/>
              <a:t>        </a:t>
            </a:r>
            <a:r>
              <a:rPr>
                <a:solidFill>
                  <a:schemeClr val="dk2"/>
                </a:solidFill>
                <a:latin typeface="Arial Black"/>
              </a:rPr>
              <a:t>Информация в базах данных часто подвергается изменениям.</a:t>
            </a:r>
            <a:r>
              <a:rPr/>
              <a:t> </a:t>
            </a:r>
            <a:endParaRPr/>
          </a:p>
          <a:p>
            <a:pPr marL="0" lvl="0" indent="447675">
              <a:lnSpc>
                <a:spcPct val="80000"/>
              </a:lnSpc>
              <a:spcBef>
                <a:spcPts val="0"/>
              </a:spcBef>
              <a:buNone/>
              <a:defRPr/>
            </a:pPr>
            <a:endParaRPr/>
          </a:p>
          <a:p>
            <a:pPr marL="0" lvl="0" indent="447675">
              <a:lnSpc>
                <a:spcPct val="80000"/>
              </a:lnSpc>
              <a:spcBef>
                <a:spcPts val="0"/>
              </a:spcBef>
              <a:buClr>
                <a:schemeClr val="hlink"/>
              </a:buClr>
              <a:buFont typeface="Wingdings"/>
              <a:buChar char="§"/>
              <a:defRPr/>
            </a:pPr>
            <a:r>
              <a:rPr sz="2800" b="1"/>
              <a:t>Например, БД «Погода» каждый день должна пополняться. </a:t>
            </a:r>
            <a:endParaRPr/>
          </a:p>
          <a:p>
            <a:pPr marL="0" lvl="0" indent="447675">
              <a:lnSpc>
                <a:spcPct val="80000"/>
              </a:lnSpc>
              <a:spcBef>
                <a:spcPts val="0"/>
              </a:spcBef>
              <a:buClr>
                <a:schemeClr val="hlink"/>
              </a:buClr>
              <a:buFont typeface="Wingdings"/>
              <a:buChar char="§"/>
              <a:defRPr/>
            </a:pPr>
            <a:r>
              <a:rPr sz="2800" b="1"/>
              <a:t>Состав домашней библиотеки также со временем меняется. </a:t>
            </a:r>
            <a:endParaRPr/>
          </a:p>
          <a:p>
            <a:pPr marL="0" lvl="0" indent="447675">
              <a:lnSpc>
                <a:spcPct val="80000"/>
              </a:lnSpc>
              <a:spcBef>
                <a:spcPts val="0"/>
              </a:spcBef>
              <a:buNone/>
              <a:defRPr/>
            </a:pPr>
            <a:endParaRPr lang="en-US" sz="2800"/>
          </a:p>
          <a:p>
            <a:pPr marL="0" lvl="0" indent="447675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2800" b="1"/>
              <a:t>Все эти изменения должны сразу же отражаться в базе данных. </a:t>
            </a:r>
            <a:endParaRPr/>
          </a:p>
          <a:p>
            <a:pPr marL="0" lvl="0" indent="447675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2800" b="1"/>
              <a:t>Команда удаления строки из таблицы</a:t>
            </a:r>
            <a:endParaRPr lang="en-US" sz="2800"/>
          </a:p>
          <a:p>
            <a:pPr marL="0" lvl="0" indent="447675">
              <a:lnSpc>
                <a:spcPct val="80000"/>
              </a:lnSpc>
              <a:spcBef>
                <a:spcPts val="0"/>
              </a:spcBef>
              <a:buNone/>
              <a:defRPr/>
            </a:pPr>
            <a:endParaRPr lang="en-US"/>
          </a:p>
          <a:p>
            <a:pPr marL="0" lvl="0" indent="447675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b="1"/>
              <a:t>.удалить где </a:t>
            </a:r>
            <a:r>
              <a:rPr lang="en-US" b="1">
                <a:ea typeface="Arial"/>
              </a:rPr>
              <a:t>&lt;логическое выражение&gt;</a:t>
            </a:r>
            <a:endParaRPr/>
          </a:p>
          <a:p>
            <a:pPr marL="0" lvl="0" indent="447675">
              <a:lnSpc>
                <a:spcPct val="80000"/>
              </a:lnSpc>
              <a:spcBef>
                <a:spcPts val="0"/>
              </a:spcBef>
              <a:buNone/>
              <a:defRPr/>
            </a:pPr>
            <a:endParaRPr lang="en-US" sz="2400"/>
          </a:p>
          <a:p>
            <a:pPr marL="0" lvl="0" indent="447675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2400" u="sng">
                <a:ea typeface="Arial"/>
              </a:rPr>
              <a:t>Пример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push dir="r"/>
      </p:transition>
    </mc:Choice>
    <mc:Fallback>
      <p:transition spd="med" advClick="1">
        <p:push dir="r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3" hidden="0"/>
          <p:cNvSpPr>
            <a:spLocks noChangeShapeType="1" noGrp="1"/>
          </p:cNvSpPr>
          <p:nvPr isPhoto="0" userDrawn="0">
            <p:ph type="body" hasCustomPrompt="0"/>
          </p:nvPr>
        </p:nvSpPr>
        <p:spPr bwMode="auto">
          <a:xfrm>
            <a:off x="457200" y="260350"/>
            <a:ext cx="8229600" cy="633729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3200">
                <a:solidFill>
                  <a:schemeClr val="dk1"/>
                </a:solidFill>
                <a:latin typeface="Arial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800">
                <a:solidFill>
                  <a:schemeClr val="dk1"/>
                </a:solidFill>
                <a:latin typeface="Arial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400">
                <a:solidFill>
                  <a:schemeClr val="dk1"/>
                </a:solidFill>
                <a:latin typeface="Arial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5pPr>
          </a:lstStyle>
          <a:p>
            <a:pPr marL="0" lvl="0" indent="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3000"/>
              <a:t>Чтобы удалить из БД одну конкретную запись, нужно указать значение ключа этой записи. </a:t>
            </a:r>
            <a:endParaRPr/>
          </a:p>
          <a:p>
            <a:pPr marL="0" lvl="0" indent="0">
              <a:lnSpc>
                <a:spcPct val="80000"/>
              </a:lnSpc>
              <a:spcBef>
                <a:spcPts val="0"/>
              </a:spcBef>
              <a:buFontTx/>
              <a:buChar char="§"/>
              <a:defRPr/>
            </a:pPr>
            <a:r>
              <a:rPr sz="3000"/>
              <a:t>Например, если применительно к БД «Домашняя библиотека» отдать команду:</a:t>
            </a:r>
            <a:endParaRPr/>
          </a:p>
          <a:p>
            <a:pPr marL="0" lvl="0" indent="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3000"/>
              <a:t>             </a:t>
            </a:r>
            <a:r>
              <a:rPr sz="3000" b="1">
                <a:solidFill>
                  <a:srgbClr val="663300"/>
                </a:solidFill>
              </a:rPr>
              <a:t>.удалить где</a:t>
            </a:r>
            <a:r>
              <a:rPr sz="3000">
                <a:solidFill>
                  <a:srgbClr val="663300"/>
                </a:solidFill>
              </a:rPr>
              <a:t> НОМЕР= «0003»</a:t>
            </a:r>
            <a:endParaRPr/>
          </a:p>
          <a:p>
            <a:pPr marL="0" lvl="0" indent="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3000"/>
              <a:t>то сведения о книге под номером 3 будут исключены из таблицы.</a:t>
            </a:r>
            <a:endParaRPr/>
          </a:p>
          <a:p>
            <a:pPr marL="0" lvl="0" indent="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3000">
                <a:solidFill>
                  <a:schemeClr val="hlink"/>
                </a:solidFill>
              </a:rPr>
              <a:t>2.</a:t>
            </a:r>
            <a:r>
              <a:rPr sz="3000"/>
              <a:t> После выполнения команды</a:t>
            </a:r>
            <a:endParaRPr/>
          </a:p>
          <a:p>
            <a:pPr marL="0" lvl="0" indent="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3000"/>
              <a:t>              </a:t>
            </a:r>
            <a:r>
              <a:rPr sz="3000" b="1">
                <a:solidFill>
                  <a:srgbClr val="663300"/>
                </a:solidFill>
              </a:rPr>
              <a:t>.удалить где</a:t>
            </a:r>
            <a:r>
              <a:rPr sz="3000">
                <a:solidFill>
                  <a:srgbClr val="663300"/>
                </a:solidFill>
              </a:rPr>
              <a:t> ГОД </a:t>
            </a:r>
            <a:r>
              <a:rPr lang="en-US" sz="3000">
                <a:solidFill>
                  <a:srgbClr val="663300"/>
                </a:solidFill>
                <a:ea typeface="Arial"/>
              </a:rPr>
              <a:t>&lt; 1985</a:t>
            </a:r>
            <a:endParaRPr/>
          </a:p>
          <a:p>
            <a:pPr marL="0" lvl="0" indent="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3000">
                <a:ea typeface="Arial"/>
              </a:rPr>
              <a:t>из БД «Домашняя библиотека» исчезнут записи с номерами 3, 6, т.е. книги, выпущенные до 1985 года.</a:t>
            </a:r>
            <a:endParaRPr/>
          </a:p>
          <a:p>
            <a:pPr marL="0" lvl="0" indent="0">
              <a:lnSpc>
                <a:spcPct val="80000"/>
              </a:lnSpc>
              <a:spcBef>
                <a:spcPts val="0"/>
              </a:spcBef>
              <a:buNone/>
              <a:defRPr/>
            </a:pPr>
            <a:r>
              <a:rPr sz="3000">
                <a:solidFill>
                  <a:schemeClr val="hlink"/>
                </a:solidFill>
                <a:ea typeface="Arial"/>
              </a:rPr>
              <a:t>3.</a:t>
            </a:r>
            <a:r>
              <a:rPr sz="3000">
                <a:ea typeface="Arial"/>
              </a:rPr>
              <a:t> Удаление всех записей из таблицы выполняется  по команде    </a:t>
            </a:r>
            <a:r>
              <a:rPr sz="3000" b="1">
                <a:solidFill>
                  <a:srgbClr val="663300"/>
                </a:solidFill>
                <a:ea typeface="Arial"/>
              </a:rPr>
              <a:t>.удалить все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push dir="r"/>
      </p:transition>
    </mc:Choice>
    <mc:Fallback>
      <p:transition spd="med" advClick="1">
        <p:push dir="r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4" name="Group 108" hidden="0"/>
          <p:cNvGrpSpPr/>
          <p:nvPr isPhoto="0" userDrawn="0"/>
        </p:nvGrpSpPr>
        <p:grpSpPr bwMode="auto">
          <a:xfrm>
            <a:off x="611187" y="404812"/>
            <a:ext cx="7705725" cy="4392612"/>
            <a:chOff x="385" y="255"/>
            <a:chExt cx="4854" cy="2767"/>
          </a:xfrm>
        </p:grpSpPr>
        <p:sp>
          <p:nvSpPr>
            <p:cNvPr id="5" name="Shape 29699" hidden="0"/>
            <p:cNvSpPr>
              <a:spLocks noChangeShapeType="1"/>
            </p:cNvSpPr>
            <p:nvPr isPhoto="0" userDrawn="0"/>
          </p:nvSpPr>
          <p:spPr bwMode="auto">
            <a:xfrm>
              <a:off x="385" y="255"/>
              <a:ext cx="4854" cy="304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База данных  «Домашняя библиотека»</a:t>
              </a:r>
              <a:endParaRPr/>
            </a:p>
          </p:txBody>
        </p:sp>
        <p:sp>
          <p:nvSpPr>
            <p:cNvPr id="6" name="Shape 29700" hidden="0"/>
            <p:cNvSpPr>
              <a:spLocks noChangeShapeType="1"/>
            </p:cNvSpPr>
            <p:nvPr isPhoto="0" userDrawn="0"/>
          </p:nvSpPr>
          <p:spPr bwMode="auto">
            <a:xfrm>
              <a:off x="385" y="559"/>
              <a:ext cx="722" cy="273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2000" b="1"/>
                <a:t>НОМЕР</a:t>
              </a:r>
              <a:endParaRPr/>
            </a:p>
          </p:txBody>
        </p:sp>
        <p:sp>
          <p:nvSpPr>
            <p:cNvPr id="7" name="Shape 29701" hidden="0"/>
            <p:cNvSpPr>
              <a:spLocks noChangeShapeType="1"/>
            </p:cNvSpPr>
            <p:nvPr isPhoto="0" userDrawn="0"/>
          </p:nvSpPr>
          <p:spPr bwMode="auto">
            <a:xfrm>
              <a:off x="1107" y="559"/>
              <a:ext cx="1277" cy="273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2000" b="1"/>
                <a:t>АВТОР </a:t>
              </a:r>
              <a:endParaRPr/>
            </a:p>
          </p:txBody>
        </p:sp>
        <p:sp>
          <p:nvSpPr>
            <p:cNvPr id="8" name="Shape 29702" hidden="0"/>
            <p:cNvSpPr>
              <a:spLocks noChangeShapeType="1"/>
            </p:cNvSpPr>
            <p:nvPr isPhoto="0" userDrawn="0"/>
          </p:nvSpPr>
          <p:spPr bwMode="auto">
            <a:xfrm>
              <a:off x="2385" y="559"/>
              <a:ext cx="1584" cy="273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2000" b="1"/>
                <a:t>НАЗВАНИЕ</a:t>
              </a:r>
              <a:endParaRPr/>
            </a:p>
          </p:txBody>
        </p:sp>
        <p:sp>
          <p:nvSpPr>
            <p:cNvPr id="9" name="Shape 29703" hidden="0"/>
            <p:cNvSpPr>
              <a:spLocks noChangeShapeType="1"/>
            </p:cNvSpPr>
            <p:nvPr isPhoto="0" userDrawn="0"/>
          </p:nvSpPr>
          <p:spPr bwMode="auto">
            <a:xfrm>
              <a:off x="3969" y="559"/>
              <a:ext cx="553" cy="273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2000" b="1"/>
                <a:t>ГОД</a:t>
              </a:r>
              <a:endParaRPr/>
            </a:p>
          </p:txBody>
        </p:sp>
        <p:sp>
          <p:nvSpPr>
            <p:cNvPr id="10" name="Shape 29704" hidden="0"/>
            <p:cNvSpPr>
              <a:spLocks noChangeShapeType="1"/>
            </p:cNvSpPr>
            <p:nvPr isPhoto="0" userDrawn="0"/>
          </p:nvSpPr>
          <p:spPr bwMode="auto">
            <a:xfrm>
              <a:off x="4522" y="559"/>
              <a:ext cx="717" cy="273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2000" b="1"/>
                <a:t>ПОЛКА</a:t>
              </a:r>
              <a:endParaRPr/>
            </a:p>
          </p:txBody>
        </p:sp>
        <p:sp>
          <p:nvSpPr>
            <p:cNvPr id="11" name="Shape 29705" hidden="0"/>
            <p:cNvSpPr>
              <a:spLocks noChangeShapeType="1"/>
            </p:cNvSpPr>
            <p:nvPr isPhoto="0" userDrawn="0"/>
          </p:nvSpPr>
          <p:spPr bwMode="auto">
            <a:xfrm>
              <a:off x="385" y="832"/>
              <a:ext cx="722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 b="1"/>
                <a:t>0001</a:t>
              </a:r>
              <a:endParaRPr/>
            </a:p>
          </p:txBody>
        </p:sp>
        <p:sp>
          <p:nvSpPr>
            <p:cNvPr id="12" name="Shape 29706" hidden="0"/>
            <p:cNvSpPr>
              <a:spLocks noChangeShapeType="1"/>
            </p:cNvSpPr>
            <p:nvPr isPhoto="0" userDrawn="0"/>
          </p:nvSpPr>
          <p:spPr bwMode="auto">
            <a:xfrm>
              <a:off x="1107" y="832"/>
              <a:ext cx="1277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Беляев А. Р.</a:t>
              </a:r>
              <a:endParaRPr/>
            </a:p>
          </p:txBody>
        </p:sp>
        <p:sp>
          <p:nvSpPr>
            <p:cNvPr id="13" name="Shape 29707" hidden="0"/>
            <p:cNvSpPr>
              <a:spLocks noChangeShapeType="1"/>
            </p:cNvSpPr>
            <p:nvPr isPhoto="0" userDrawn="0"/>
          </p:nvSpPr>
          <p:spPr bwMode="auto">
            <a:xfrm>
              <a:off x="2385" y="832"/>
              <a:ext cx="1584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Человек-амфибия</a:t>
              </a:r>
              <a:endParaRPr/>
            </a:p>
          </p:txBody>
        </p:sp>
        <p:sp>
          <p:nvSpPr>
            <p:cNvPr id="14" name="Shape 29708" hidden="0"/>
            <p:cNvSpPr>
              <a:spLocks noChangeShapeType="1"/>
            </p:cNvSpPr>
            <p:nvPr isPhoto="0" userDrawn="0"/>
          </p:nvSpPr>
          <p:spPr bwMode="auto">
            <a:xfrm>
              <a:off x="3969" y="832"/>
              <a:ext cx="553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1987</a:t>
              </a:r>
              <a:endParaRPr/>
            </a:p>
          </p:txBody>
        </p:sp>
        <p:sp>
          <p:nvSpPr>
            <p:cNvPr id="15" name="Shape 29709" hidden="0"/>
            <p:cNvSpPr>
              <a:spLocks noChangeShapeType="1"/>
            </p:cNvSpPr>
            <p:nvPr isPhoto="0" userDrawn="0"/>
          </p:nvSpPr>
          <p:spPr bwMode="auto">
            <a:xfrm>
              <a:off x="4522" y="832"/>
              <a:ext cx="717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5</a:t>
              </a:r>
              <a:endParaRPr/>
            </a:p>
          </p:txBody>
        </p:sp>
        <p:sp>
          <p:nvSpPr>
            <p:cNvPr id="16" name="Shape 29710" hidden="0"/>
            <p:cNvSpPr>
              <a:spLocks noChangeShapeType="1"/>
            </p:cNvSpPr>
            <p:nvPr isPhoto="0" userDrawn="0"/>
          </p:nvSpPr>
          <p:spPr bwMode="auto">
            <a:xfrm>
              <a:off x="385" y="1106"/>
              <a:ext cx="722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 b="1"/>
                <a:t>0002</a:t>
              </a:r>
              <a:endParaRPr/>
            </a:p>
          </p:txBody>
        </p:sp>
        <p:sp>
          <p:nvSpPr>
            <p:cNvPr id="17" name="Shape 29711" hidden="0"/>
            <p:cNvSpPr>
              <a:spLocks noChangeShapeType="1"/>
            </p:cNvSpPr>
            <p:nvPr isPhoto="0" userDrawn="0"/>
          </p:nvSpPr>
          <p:spPr bwMode="auto">
            <a:xfrm>
              <a:off x="1107" y="1106"/>
              <a:ext cx="1277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Кервуд Д.</a:t>
              </a:r>
              <a:endParaRPr/>
            </a:p>
          </p:txBody>
        </p:sp>
        <p:sp>
          <p:nvSpPr>
            <p:cNvPr id="18" name="Shape 29712" hidden="0"/>
            <p:cNvSpPr>
              <a:spLocks noChangeShapeType="1"/>
            </p:cNvSpPr>
            <p:nvPr isPhoto="0" userDrawn="0"/>
          </p:nvSpPr>
          <p:spPr bwMode="auto">
            <a:xfrm>
              <a:off x="2385" y="1106"/>
              <a:ext cx="1584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Бродяги севера</a:t>
              </a:r>
              <a:endParaRPr/>
            </a:p>
          </p:txBody>
        </p:sp>
        <p:sp>
          <p:nvSpPr>
            <p:cNvPr id="19" name="Shape 29713" hidden="0"/>
            <p:cNvSpPr>
              <a:spLocks noChangeShapeType="1"/>
            </p:cNvSpPr>
            <p:nvPr isPhoto="0" userDrawn="0"/>
          </p:nvSpPr>
          <p:spPr bwMode="auto">
            <a:xfrm>
              <a:off x="3969" y="1106"/>
              <a:ext cx="553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1991</a:t>
              </a:r>
              <a:endParaRPr/>
            </a:p>
          </p:txBody>
        </p:sp>
        <p:sp>
          <p:nvSpPr>
            <p:cNvPr id="20" name="Shape 29714" hidden="0"/>
            <p:cNvSpPr>
              <a:spLocks noChangeShapeType="1"/>
            </p:cNvSpPr>
            <p:nvPr isPhoto="0" userDrawn="0"/>
          </p:nvSpPr>
          <p:spPr bwMode="auto">
            <a:xfrm>
              <a:off x="4522" y="1106"/>
              <a:ext cx="717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7</a:t>
              </a:r>
              <a:endParaRPr/>
            </a:p>
          </p:txBody>
        </p:sp>
        <p:sp>
          <p:nvSpPr>
            <p:cNvPr id="21" name="Shape 29715" hidden="0"/>
            <p:cNvSpPr>
              <a:spLocks noChangeShapeType="1"/>
            </p:cNvSpPr>
            <p:nvPr isPhoto="0" userDrawn="0"/>
          </p:nvSpPr>
          <p:spPr bwMode="auto">
            <a:xfrm>
              <a:off x="385" y="1380"/>
              <a:ext cx="722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 b="1"/>
                <a:t>0003</a:t>
              </a:r>
              <a:endParaRPr/>
            </a:p>
          </p:txBody>
        </p:sp>
        <p:sp>
          <p:nvSpPr>
            <p:cNvPr id="22" name="Shape 29716" hidden="0"/>
            <p:cNvSpPr>
              <a:spLocks noChangeShapeType="1"/>
            </p:cNvSpPr>
            <p:nvPr isPhoto="0" userDrawn="0"/>
          </p:nvSpPr>
          <p:spPr bwMode="auto">
            <a:xfrm>
              <a:off x="1107" y="1380"/>
              <a:ext cx="1277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Тургенев И. С.</a:t>
              </a:r>
              <a:endParaRPr/>
            </a:p>
          </p:txBody>
        </p:sp>
        <p:sp>
          <p:nvSpPr>
            <p:cNvPr id="23" name="Shape 29717" hidden="0"/>
            <p:cNvSpPr>
              <a:spLocks noChangeShapeType="1"/>
            </p:cNvSpPr>
            <p:nvPr isPhoto="0" userDrawn="0"/>
          </p:nvSpPr>
          <p:spPr bwMode="auto">
            <a:xfrm>
              <a:off x="2385" y="1380"/>
              <a:ext cx="1584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Повести и рассказы</a:t>
              </a:r>
              <a:endParaRPr/>
            </a:p>
          </p:txBody>
        </p:sp>
        <p:sp>
          <p:nvSpPr>
            <p:cNvPr id="24" name="Shape 29718" hidden="0"/>
            <p:cNvSpPr>
              <a:spLocks noChangeShapeType="1"/>
            </p:cNvSpPr>
            <p:nvPr isPhoto="0" userDrawn="0"/>
          </p:nvSpPr>
          <p:spPr bwMode="auto">
            <a:xfrm>
              <a:off x="3969" y="1380"/>
              <a:ext cx="553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1982</a:t>
              </a:r>
              <a:endParaRPr/>
            </a:p>
          </p:txBody>
        </p:sp>
        <p:sp>
          <p:nvSpPr>
            <p:cNvPr id="25" name="Shape 29719" hidden="0"/>
            <p:cNvSpPr>
              <a:spLocks noChangeShapeType="1"/>
            </p:cNvSpPr>
            <p:nvPr isPhoto="0" userDrawn="0"/>
          </p:nvSpPr>
          <p:spPr bwMode="auto">
            <a:xfrm>
              <a:off x="4522" y="1380"/>
              <a:ext cx="717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1</a:t>
              </a:r>
              <a:endParaRPr/>
            </a:p>
          </p:txBody>
        </p:sp>
        <p:sp>
          <p:nvSpPr>
            <p:cNvPr id="26" name="Shape 29720" hidden="0"/>
            <p:cNvSpPr>
              <a:spLocks noChangeShapeType="1"/>
            </p:cNvSpPr>
            <p:nvPr isPhoto="0" userDrawn="0"/>
          </p:nvSpPr>
          <p:spPr bwMode="auto">
            <a:xfrm>
              <a:off x="385" y="1654"/>
              <a:ext cx="722" cy="273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 b="1"/>
                <a:t>0004</a:t>
              </a:r>
              <a:endParaRPr/>
            </a:p>
          </p:txBody>
        </p:sp>
        <p:sp>
          <p:nvSpPr>
            <p:cNvPr id="27" name="Shape 29721" hidden="0"/>
            <p:cNvSpPr>
              <a:spLocks noChangeShapeType="1"/>
            </p:cNvSpPr>
            <p:nvPr isPhoto="0" userDrawn="0"/>
          </p:nvSpPr>
          <p:spPr bwMode="auto">
            <a:xfrm>
              <a:off x="1107" y="1654"/>
              <a:ext cx="1277" cy="273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Олеша Ю. К.</a:t>
              </a:r>
              <a:endParaRPr/>
            </a:p>
          </p:txBody>
        </p:sp>
        <p:sp>
          <p:nvSpPr>
            <p:cNvPr id="28" name="Shape 29722" hidden="0"/>
            <p:cNvSpPr>
              <a:spLocks noChangeShapeType="1"/>
            </p:cNvSpPr>
            <p:nvPr isPhoto="0" userDrawn="0"/>
          </p:nvSpPr>
          <p:spPr bwMode="auto">
            <a:xfrm>
              <a:off x="2385" y="1654"/>
              <a:ext cx="1584" cy="273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Избранное </a:t>
              </a:r>
              <a:endParaRPr/>
            </a:p>
          </p:txBody>
        </p:sp>
        <p:sp>
          <p:nvSpPr>
            <p:cNvPr id="29" name="Shape 29723" hidden="0"/>
            <p:cNvSpPr>
              <a:spLocks noChangeShapeType="1"/>
            </p:cNvSpPr>
            <p:nvPr isPhoto="0" userDrawn="0"/>
          </p:nvSpPr>
          <p:spPr bwMode="auto">
            <a:xfrm>
              <a:off x="3969" y="1654"/>
              <a:ext cx="553" cy="273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1987</a:t>
              </a:r>
              <a:endParaRPr/>
            </a:p>
          </p:txBody>
        </p:sp>
        <p:sp>
          <p:nvSpPr>
            <p:cNvPr id="30" name="Shape 29724" hidden="0"/>
            <p:cNvSpPr>
              <a:spLocks noChangeShapeType="1"/>
            </p:cNvSpPr>
            <p:nvPr isPhoto="0" userDrawn="0"/>
          </p:nvSpPr>
          <p:spPr bwMode="auto">
            <a:xfrm>
              <a:off x="4522" y="1654"/>
              <a:ext cx="717" cy="273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5</a:t>
              </a:r>
              <a:endParaRPr/>
            </a:p>
          </p:txBody>
        </p:sp>
        <p:sp>
          <p:nvSpPr>
            <p:cNvPr id="31" name="Shape 29725" hidden="0"/>
            <p:cNvSpPr>
              <a:spLocks noChangeShapeType="1"/>
            </p:cNvSpPr>
            <p:nvPr isPhoto="0" userDrawn="0"/>
          </p:nvSpPr>
          <p:spPr bwMode="auto">
            <a:xfrm>
              <a:off x="385" y="1927"/>
              <a:ext cx="722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 b="1"/>
                <a:t>0005</a:t>
              </a:r>
              <a:endParaRPr/>
            </a:p>
          </p:txBody>
        </p:sp>
        <p:sp>
          <p:nvSpPr>
            <p:cNvPr id="32" name="Shape 29726" hidden="0"/>
            <p:cNvSpPr>
              <a:spLocks noChangeShapeType="1"/>
            </p:cNvSpPr>
            <p:nvPr isPhoto="0" userDrawn="0"/>
          </p:nvSpPr>
          <p:spPr bwMode="auto">
            <a:xfrm>
              <a:off x="1107" y="1927"/>
              <a:ext cx="1277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Беляев А. Р.</a:t>
              </a:r>
              <a:endParaRPr/>
            </a:p>
          </p:txBody>
        </p:sp>
        <p:sp>
          <p:nvSpPr>
            <p:cNvPr id="33" name="Shape 29727" hidden="0"/>
            <p:cNvSpPr>
              <a:spLocks noChangeShapeType="1"/>
            </p:cNvSpPr>
            <p:nvPr isPhoto="0" userDrawn="0"/>
          </p:nvSpPr>
          <p:spPr bwMode="auto">
            <a:xfrm>
              <a:off x="2385" y="1927"/>
              <a:ext cx="1584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Звезда КЭЦ</a:t>
              </a:r>
              <a:endParaRPr/>
            </a:p>
          </p:txBody>
        </p:sp>
        <p:sp>
          <p:nvSpPr>
            <p:cNvPr id="34" name="Shape 29728" hidden="0"/>
            <p:cNvSpPr>
              <a:spLocks noChangeShapeType="1"/>
            </p:cNvSpPr>
            <p:nvPr isPhoto="0" userDrawn="0"/>
          </p:nvSpPr>
          <p:spPr bwMode="auto">
            <a:xfrm>
              <a:off x="3969" y="1927"/>
              <a:ext cx="553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1990</a:t>
              </a:r>
              <a:endParaRPr/>
            </a:p>
          </p:txBody>
        </p:sp>
        <p:sp>
          <p:nvSpPr>
            <p:cNvPr id="35" name="Shape 29729" hidden="0"/>
            <p:cNvSpPr>
              <a:spLocks noChangeShapeType="1"/>
            </p:cNvSpPr>
            <p:nvPr isPhoto="0" userDrawn="0"/>
          </p:nvSpPr>
          <p:spPr bwMode="auto">
            <a:xfrm>
              <a:off x="4522" y="1927"/>
              <a:ext cx="717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5</a:t>
              </a:r>
              <a:endParaRPr/>
            </a:p>
          </p:txBody>
        </p:sp>
        <p:sp>
          <p:nvSpPr>
            <p:cNvPr id="36" name="Shape 29730" hidden="0"/>
            <p:cNvSpPr>
              <a:spLocks noChangeShapeType="1"/>
            </p:cNvSpPr>
            <p:nvPr isPhoto="0" userDrawn="0"/>
          </p:nvSpPr>
          <p:spPr bwMode="auto">
            <a:xfrm>
              <a:off x="385" y="2201"/>
              <a:ext cx="722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 b="1"/>
                <a:t>0006</a:t>
              </a:r>
              <a:endParaRPr/>
            </a:p>
          </p:txBody>
        </p:sp>
        <p:sp>
          <p:nvSpPr>
            <p:cNvPr id="37" name="Shape 29731" hidden="0"/>
            <p:cNvSpPr>
              <a:spLocks noChangeShapeType="1"/>
            </p:cNvSpPr>
            <p:nvPr isPhoto="0" userDrawn="0"/>
          </p:nvSpPr>
          <p:spPr bwMode="auto">
            <a:xfrm>
              <a:off x="1107" y="2201"/>
              <a:ext cx="1277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Тынянов Ю. Н.</a:t>
              </a:r>
              <a:endParaRPr/>
            </a:p>
          </p:txBody>
        </p:sp>
        <p:sp>
          <p:nvSpPr>
            <p:cNvPr id="38" name="Shape 29732" hidden="0"/>
            <p:cNvSpPr>
              <a:spLocks noChangeShapeType="1"/>
            </p:cNvSpPr>
            <p:nvPr isPhoto="0" userDrawn="0"/>
          </p:nvSpPr>
          <p:spPr bwMode="auto">
            <a:xfrm>
              <a:off x="2385" y="2201"/>
              <a:ext cx="1584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Кюхля </a:t>
              </a:r>
              <a:endParaRPr/>
            </a:p>
          </p:txBody>
        </p:sp>
        <p:sp>
          <p:nvSpPr>
            <p:cNvPr id="39" name="Shape 29733" hidden="0"/>
            <p:cNvSpPr>
              <a:spLocks noChangeShapeType="1"/>
            </p:cNvSpPr>
            <p:nvPr isPhoto="0" userDrawn="0"/>
          </p:nvSpPr>
          <p:spPr bwMode="auto">
            <a:xfrm>
              <a:off x="3969" y="2201"/>
              <a:ext cx="553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1979</a:t>
              </a:r>
              <a:endParaRPr/>
            </a:p>
          </p:txBody>
        </p:sp>
        <p:sp>
          <p:nvSpPr>
            <p:cNvPr id="40" name="Shape 29734" hidden="0"/>
            <p:cNvSpPr>
              <a:spLocks noChangeShapeType="1"/>
            </p:cNvSpPr>
            <p:nvPr isPhoto="0" userDrawn="0"/>
          </p:nvSpPr>
          <p:spPr bwMode="auto">
            <a:xfrm>
              <a:off x="4522" y="2201"/>
              <a:ext cx="717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1</a:t>
              </a:r>
              <a:endParaRPr/>
            </a:p>
          </p:txBody>
        </p:sp>
        <p:sp>
          <p:nvSpPr>
            <p:cNvPr id="41" name="Shape 29735" hidden="0"/>
            <p:cNvSpPr>
              <a:spLocks noChangeShapeType="1"/>
            </p:cNvSpPr>
            <p:nvPr isPhoto="0" userDrawn="0"/>
          </p:nvSpPr>
          <p:spPr bwMode="auto">
            <a:xfrm>
              <a:off x="385" y="2475"/>
              <a:ext cx="722" cy="273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 b="1"/>
                <a:t>0007</a:t>
              </a:r>
              <a:endParaRPr/>
            </a:p>
          </p:txBody>
        </p:sp>
        <p:sp>
          <p:nvSpPr>
            <p:cNvPr id="42" name="Shape 29736" hidden="0"/>
            <p:cNvSpPr>
              <a:spLocks noChangeShapeType="1"/>
            </p:cNvSpPr>
            <p:nvPr isPhoto="0" userDrawn="0"/>
          </p:nvSpPr>
          <p:spPr bwMode="auto">
            <a:xfrm>
              <a:off x="1107" y="2475"/>
              <a:ext cx="1277" cy="273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Толстой Л. Н.</a:t>
              </a:r>
              <a:endParaRPr/>
            </a:p>
          </p:txBody>
        </p:sp>
        <p:sp>
          <p:nvSpPr>
            <p:cNvPr id="43" name="Shape 29737" hidden="0"/>
            <p:cNvSpPr>
              <a:spLocks noChangeShapeType="1"/>
            </p:cNvSpPr>
            <p:nvPr isPhoto="0" userDrawn="0"/>
          </p:nvSpPr>
          <p:spPr bwMode="auto">
            <a:xfrm>
              <a:off x="2385" y="2475"/>
              <a:ext cx="1584" cy="273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Повести и рассказы</a:t>
              </a:r>
              <a:endParaRPr/>
            </a:p>
          </p:txBody>
        </p:sp>
        <p:sp>
          <p:nvSpPr>
            <p:cNvPr id="44" name="Shape 29738" hidden="0"/>
            <p:cNvSpPr>
              <a:spLocks noChangeShapeType="1"/>
            </p:cNvSpPr>
            <p:nvPr isPhoto="0" userDrawn="0"/>
          </p:nvSpPr>
          <p:spPr bwMode="auto">
            <a:xfrm>
              <a:off x="3969" y="2475"/>
              <a:ext cx="553" cy="273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1986</a:t>
              </a:r>
              <a:endParaRPr/>
            </a:p>
          </p:txBody>
        </p:sp>
        <p:sp>
          <p:nvSpPr>
            <p:cNvPr id="45" name="Shape 29739" hidden="0"/>
            <p:cNvSpPr>
              <a:spLocks noChangeShapeType="1"/>
            </p:cNvSpPr>
            <p:nvPr isPhoto="0" userDrawn="0"/>
          </p:nvSpPr>
          <p:spPr bwMode="auto">
            <a:xfrm>
              <a:off x="4522" y="2475"/>
              <a:ext cx="717" cy="273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1</a:t>
              </a:r>
              <a:endParaRPr/>
            </a:p>
          </p:txBody>
        </p:sp>
        <p:sp>
          <p:nvSpPr>
            <p:cNvPr id="46" name="Shape 29740" hidden="0"/>
            <p:cNvSpPr>
              <a:spLocks noChangeShapeType="1"/>
            </p:cNvSpPr>
            <p:nvPr isPhoto="0" userDrawn="0"/>
          </p:nvSpPr>
          <p:spPr bwMode="auto">
            <a:xfrm>
              <a:off x="385" y="2748"/>
              <a:ext cx="722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 b="1"/>
                <a:t>0008</a:t>
              </a:r>
              <a:endParaRPr/>
            </a:p>
          </p:txBody>
        </p:sp>
        <p:sp>
          <p:nvSpPr>
            <p:cNvPr id="47" name="Shape 29741" hidden="0"/>
            <p:cNvSpPr>
              <a:spLocks noChangeShapeType="1"/>
            </p:cNvSpPr>
            <p:nvPr isPhoto="0" userDrawn="0"/>
          </p:nvSpPr>
          <p:spPr bwMode="auto">
            <a:xfrm>
              <a:off x="1107" y="2748"/>
              <a:ext cx="1277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Беляев А. Р.</a:t>
              </a:r>
              <a:endParaRPr/>
            </a:p>
          </p:txBody>
        </p:sp>
        <p:sp>
          <p:nvSpPr>
            <p:cNvPr id="48" name="Shape 29742" hidden="0"/>
            <p:cNvSpPr>
              <a:spLocks noChangeShapeType="1"/>
            </p:cNvSpPr>
            <p:nvPr isPhoto="0" userDrawn="0"/>
          </p:nvSpPr>
          <p:spPr bwMode="auto">
            <a:xfrm>
              <a:off x="2385" y="2748"/>
              <a:ext cx="1584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Избранное </a:t>
              </a:r>
              <a:endParaRPr/>
            </a:p>
          </p:txBody>
        </p:sp>
        <p:sp>
          <p:nvSpPr>
            <p:cNvPr id="49" name="Shape 29743" hidden="0"/>
            <p:cNvSpPr>
              <a:spLocks noChangeShapeType="1"/>
            </p:cNvSpPr>
            <p:nvPr isPhoto="0" userDrawn="0"/>
          </p:nvSpPr>
          <p:spPr bwMode="auto">
            <a:xfrm>
              <a:off x="3969" y="2748"/>
              <a:ext cx="553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1994</a:t>
              </a:r>
              <a:endParaRPr/>
            </a:p>
          </p:txBody>
        </p:sp>
        <p:sp>
          <p:nvSpPr>
            <p:cNvPr id="50" name="Shape 29744" hidden="0"/>
            <p:cNvSpPr>
              <a:spLocks noChangeShapeType="1"/>
            </p:cNvSpPr>
            <p:nvPr isPhoto="0" userDrawn="0"/>
          </p:nvSpPr>
          <p:spPr bwMode="auto">
            <a:xfrm>
              <a:off x="4522" y="2748"/>
              <a:ext cx="717" cy="274"/>
            </a:xfrm>
            <a:prstGeom prst="rect">
              <a:avLst/>
            </a:prstGeom>
            <a:noFill/>
          </p:spPr>
          <p:txBody>
            <a:bodyPr lIns="91440" tIns="45711" rIns="91440" bIns="45711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7</a:t>
              </a:r>
              <a:endParaRPr/>
            </a:p>
          </p:txBody>
        </p:sp>
        <p:sp>
          <p:nvSpPr>
            <p:cNvPr id="51" name="Shape 29745" hidden="0"/>
            <p:cNvSpPr>
              <a:spLocks noChangeShapeType="1"/>
            </p:cNvSpPr>
            <p:nvPr isPhoto="0" userDrawn="0"/>
          </p:nvSpPr>
          <p:spPr bwMode="auto">
            <a:xfrm>
              <a:off x="1107" y="559"/>
              <a:ext cx="0" cy="2463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52" name="Shape 29746" hidden="0"/>
            <p:cNvSpPr>
              <a:spLocks noChangeShapeType="1"/>
            </p:cNvSpPr>
            <p:nvPr isPhoto="0" userDrawn="0"/>
          </p:nvSpPr>
          <p:spPr bwMode="auto">
            <a:xfrm>
              <a:off x="2385" y="559"/>
              <a:ext cx="0" cy="2463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53" name="Shape 29747" hidden="0"/>
            <p:cNvSpPr>
              <a:spLocks noChangeShapeType="1"/>
            </p:cNvSpPr>
            <p:nvPr isPhoto="0" userDrawn="0"/>
          </p:nvSpPr>
          <p:spPr bwMode="auto">
            <a:xfrm>
              <a:off x="3969" y="559"/>
              <a:ext cx="0" cy="2463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54" name="Shape 29748" hidden="0"/>
            <p:cNvSpPr>
              <a:spLocks noChangeShapeType="1"/>
            </p:cNvSpPr>
            <p:nvPr isPhoto="0" userDrawn="0"/>
          </p:nvSpPr>
          <p:spPr bwMode="auto">
            <a:xfrm>
              <a:off x="4522" y="559"/>
              <a:ext cx="0" cy="2463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55" name="Shape 29749" hidden="0"/>
            <p:cNvSpPr>
              <a:spLocks noChangeShapeType="1"/>
            </p:cNvSpPr>
            <p:nvPr isPhoto="0" userDrawn="0"/>
          </p:nvSpPr>
          <p:spPr bwMode="auto">
            <a:xfrm>
              <a:off x="385" y="559"/>
              <a:ext cx="485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56" name="Shape 29750" hidden="0"/>
            <p:cNvSpPr>
              <a:spLocks noChangeShapeType="1"/>
            </p:cNvSpPr>
            <p:nvPr isPhoto="0" userDrawn="0"/>
          </p:nvSpPr>
          <p:spPr bwMode="auto">
            <a:xfrm>
              <a:off x="385" y="832"/>
              <a:ext cx="485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57" name="Shape 29751" hidden="0"/>
            <p:cNvSpPr>
              <a:spLocks noChangeShapeType="1"/>
            </p:cNvSpPr>
            <p:nvPr isPhoto="0" userDrawn="0"/>
          </p:nvSpPr>
          <p:spPr bwMode="auto">
            <a:xfrm>
              <a:off x="385" y="1106"/>
              <a:ext cx="485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58" name="Shape 29752" hidden="0"/>
            <p:cNvSpPr>
              <a:spLocks noChangeShapeType="1"/>
            </p:cNvSpPr>
            <p:nvPr isPhoto="0" userDrawn="0"/>
          </p:nvSpPr>
          <p:spPr bwMode="auto">
            <a:xfrm>
              <a:off x="385" y="1380"/>
              <a:ext cx="485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59" name="Shape 29753" hidden="0"/>
            <p:cNvSpPr>
              <a:spLocks noChangeShapeType="1"/>
            </p:cNvSpPr>
            <p:nvPr isPhoto="0" userDrawn="0"/>
          </p:nvSpPr>
          <p:spPr bwMode="auto">
            <a:xfrm>
              <a:off x="385" y="1654"/>
              <a:ext cx="485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0" name="Shape 29754" hidden="0"/>
            <p:cNvSpPr>
              <a:spLocks noChangeShapeType="1"/>
            </p:cNvSpPr>
            <p:nvPr isPhoto="0" userDrawn="0"/>
          </p:nvSpPr>
          <p:spPr bwMode="auto">
            <a:xfrm>
              <a:off x="385" y="1927"/>
              <a:ext cx="485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1" name="Shape 29755" hidden="0"/>
            <p:cNvSpPr>
              <a:spLocks noChangeShapeType="1"/>
            </p:cNvSpPr>
            <p:nvPr isPhoto="0" userDrawn="0"/>
          </p:nvSpPr>
          <p:spPr bwMode="auto">
            <a:xfrm>
              <a:off x="385" y="2201"/>
              <a:ext cx="485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2" name="Shape 29756" hidden="0"/>
            <p:cNvSpPr>
              <a:spLocks noChangeShapeType="1"/>
            </p:cNvSpPr>
            <p:nvPr isPhoto="0" userDrawn="0"/>
          </p:nvSpPr>
          <p:spPr bwMode="auto">
            <a:xfrm>
              <a:off x="385" y="2475"/>
              <a:ext cx="485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3" name="Shape 29757" hidden="0"/>
            <p:cNvSpPr>
              <a:spLocks noChangeShapeType="1"/>
            </p:cNvSpPr>
            <p:nvPr isPhoto="0" userDrawn="0"/>
          </p:nvSpPr>
          <p:spPr bwMode="auto">
            <a:xfrm>
              <a:off x="385" y="2748"/>
              <a:ext cx="485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4" name="Shape 29758" hidden="0"/>
            <p:cNvSpPr>
              <a:spLocks noChangeShapeType="1"/>
            </p:cNvSpPr>
            <p:nvPr isPhoto="0" userDrawn="0"/>
          </p:nvSpPr>
          <p:spPr bwMode="auto">
            <a:xfrm>
              <a:off x="385" y="255"/>
              <a:ext cx="0" cy="2767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5" name="Shape 29759" hidden="0"/>
            <p:cNvSpPr>
              <a:spLocks noChangeShapeType="1"/>
            </p:cNvSpPr>
            <p:nvPr isPhoto="0" userDrawn="0"/>
          </p:nvSpPr>
          <p:spPr bwMode="auto">
            <a:xfrm>
              <a:off x="5239" y="255"/>
              <a:ext cx="0" cy="2767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6" name="Shape 29760" hidden="0"/>
            <p:cNvSpPr>
              <a:spLocks noChangeShapeType="1"/>
            </p:cNvSpPr>
            <p:nvPr isPhoto="0" userDrawn="0"/>
          </p:nvSpPr>
          <p:spPr bwMode="auto">
            <a:xfrm>
              <a:off x="385" y="255"/>
              <a:ext cx="485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7" name="Shape 29761" hidden="0"/>
            <p:cNvSpPr>
              <a:spLocks noChangeShapeType="1"/>
            </p:cNvSpPr>
            <p:nvPr isPhoto="0" userDrawn="0"/>
          </p:nvSpPr>
          <p:spPr bwMode="auto">
            <a:xfrm>
              <a:off x="385" y="3022"/>
              <a:ext cx="485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push dir="r"/>
      </p:transition>
    </mc:Choice>
    <mc:Fallback>
      <p:transition spd="med" advClick="1">
        <p:push dir="r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2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/>
          <a:p>
            <a:pPr>
              <a:defRPr/>
            </a:pPr>
            <a:endParaRPr/>
          </a:p>
        </p:txBody>
      </p:sp>
      <p:sp>
        <p:nvSpPr>
          <p:cNvPr id="5" name="Rectangle 3" hidden="0"/>
          <p:cNvSpPr>
            <a:spLocks noChangeShapeType="1" noGrp="1"/>
          </p:cNvSpPr>
          <p:nvPr isPhoto="0" userDrawn="0">
            <p:ph type="body" hasCustomPrompt="0"/>
          </p:nvPr>
        </p:nvSpPr>
        <p:spPr bwMode="auto">
          <a:xfrm>
            <a:off x="827087" y="1700212"/>
            <a:ext cx="8007350" cy="419100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3200">
                <a:solidFill>
                  <a:schemeClr val="dk1"/>
                </a:solidFill>
                <a:latin typeface="Arial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800">
                <a:solidFill>
                  <a:schemeClr val="dk1"/>
                </a:solidFill>
                <a:latin typeface="Arial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400">
                <a:solidFill>
                  <a:schemeClr val="dk1"/>
                </a:solidFill>
                <a:latin typeface="Arial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5pPr>
          </a:lstStyle>
          <a:p>
            <a:pPr marL="0" lvl="0" indent="361950">
              <a:spcBef>
                <a:spcPts val="0"/>
              </a:spcBef>
              <a:buNone/>
              <a:defRPr/>
            </a:pPr>
            <a:r>
              <a:rPr sz="3000">
                <a:ea typeface="Arial"/>
              </a:rPr>
              <a:t>Вторая команда, изменяющая содержание готовой таблицы, - команда добавления:</a:t>
            </a:r>
            <a:endParaRPr/>
          </a:p>
          <a:p>
            <a:pPr marL="0" lvl="0" indent="361950" algn="ctr">
              <a:spcBef>
                <a:spcPts val="0"/>
              </a:spcBef>
              <a:buNone/>
              <a:defRPr/>
            </a:pPr>
            <a:r>
              <a:rPr sz="3000" b="1">
                <a:ea typeface="Arial"/>
              </a:rPr>
              <a:t>.добавить запись</a:t>
            </a:r>
            <a:endParaRPr/>
          </a:p>
          <a:p>
            <a:pPr marL="0" lvl="0" indent="361950">
              <a:spcBef>
                <a:spcPts val="0"/>
              </a:spcBef>
              <a:buNone/>
              <a:defRPr/>
            </a:pPr>
            <a:r>
              <a:rPr sz="3000" b="1">
                <a:ea typeface="Arial"/>
              </a:rPr>
              <a:t>  </a:t>
            </a:r>
            <a:r>
              <a:rPr lang="en-US" sz="3000">
                <a:ea typeface="Arial"/>
              </a:rPr>
              <a:t>По этой команде пользователю предоставляется возможность ввести значение полей новой записи, которая занесется в конец таблицы.</a:t>
            </a:r>
            <a:endParaRPr/>
          </a:p>
          <a:p>
            <a:pPr marL="0" lvl="0" indent="361950">
              <a:spcBef>
                <a:spcPts val="0"/>
              </a:spcBef>
              <a:buClr>
                <a:schemeClr val="hlink"/>
              </a:buClr>
              <a:buFont typeface="Wingdings"/>
              <a:buChar char="§"/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push dir="r"/>
      </p:transition>
    </mc:Choice>
    <mc:Fallback>
      <p:transition spd="med" advClick="1">
        <p:push dir="r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2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</p:spPr>
        <p:txBody>
          <a:bodyPr lIns="91440" tIns="45720" rIns="91440" bIns="45720" anchor="ctr" anchorCtr="0"/>
          <a:lstStyle>
            <a:lvl1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1pPr>
            <a:lvl2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2pPr>
            <a:lvl3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3pPr>
            <a:lvl4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4pPr>
            <a:lvl5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5pPr>
          </a:lstStyle>
          <a:p>
            <a:pPr marL="0" lvl="0" indent="0">
              <a:buNone/>
              <a:defRPr/>
            </a:pPr>
            <a:r>
              <a:rPr/>
              <a:t>Вопросы</a:t>
            </a:r>
            <a:endParaRPr/>
          </a:p>
        </p:txBody>
      </p:sp>
      <p:sp>
        <p:nvSpPr>
          <p:cNvPr id="5" name="Rectangle 3" hidden="0"/>
          <p:cNvSpPr>
            <a:spLocks noChangeShapeType="1" noGrp="1"/>
          </p:cNvSpPr>
          <p:nvPr isPhoto="0" userDrawn="0">
            <p:ph type="body" hasCustomPrompt="0"/>
          </p:nvPr>
        </p:nvSpPr>
        <p:spPr bwMode="auto">
          <a:xfrm>
            <a:off x="900112" y="1844675"/>
            <a:ext cx="8007350" cy="4191000"/>
          </a:xfrm>
          <a:prstGeom prst="rect">
            <a:avLst/>
          </a:prstGeom>
          <a:noFill/>
        </p:spPr>
        <p:txBody>
          <a:bodyPr lIns="91440" tIns="45720" rIns="91440" bIns="45720" anchor="t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3200">
                <a:solidFill>
                  <a:schemeClr val="dk1"/>
                </a:solidFill>
                <a:latin typeface="Arial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800">
                <a:solidFill>
                  <a:schemeClr val="dk1"/>
                </a:solidFill>
                <a:latin typeface="Arial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400">
                <a:solidFill>
                  <a:schemeClr val="dk1"/>
                </a:solidFill>
                <a:latin typeface="Arial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5pPr>
          </a:lstStyle>
          <a:p>
            <a:pPr marL="533400" lvl="0" indent="-1066800">
              <a:lnSpc>
                <a:spcPct val="80000"/>
              </a:lnSpc>
              <a:spcBef>
                <a:spcPts val="0"/>
              </a:spcBef>
              <a:buFont typeface="Wingdings"/>
              <a:buChar char="§"/>
              <a:defRPr/>
            </a:pPr>
            <a:r>
              <a:rPr sz="2400"/>
              <a:t>Что понимается под сортировкой записей  таблицы базы данных?</a:t>
            </a:r>
            <a:endParaRPr/>
          </a:p>
          <a:p>
            <a:pPr marL="533400" lvl="0" indent="-1066800">
              <a:lnSpc>
                <a:spcPct val="80000"/>
              </a:lnSpc>
              <a:spcBef>
                <a:spcPts val="0"/>
              </a:spcBef>
              <a:buFont typeface="Wingdings"/>
              <a:buChar char="§"/>
              <a:defRPr/>
            </a:pPr>
            <a:endParaRPr lang="en-US" sz="2400"/>
          </a:p>
          <a:p>
            <a:pPr marL="533400" lvl="0" indent="-1066800">
              <a:lnSpc>
                <a:spcPct val="80000"/>
              </a:lnSpc>
              <a:spcBef>
                <a:spcPts val="0"/>
              </a:spcBef>
              <a:buFont typeface="Wingdings"/>
              <a:buChar char="§"/>
              <a:defRPr/>
            </a:pPr>
            <a:r>
              <a:rPr sz="2400"/>
              <a:t> Что такое ключ сортировки</a:t>
            </a:r>
            <a:br>
              <a:rPr sz="2400"/>
            </a:br>
            <a:endParaRPr lang="en-US" sz="2400"/>
          </a:p>
          <a:p>
            <a:pPr marL="533400" lvl="0" indent="-1066800">
              <a:lnSpc>
                <a:spcPct val="80000"/>
              </a:lnSpc>
              <a:spcBef>
                <a:spcPts val="0"/>
              </a:spcBef>
              <a:buFont typeface="Wingdings"/>
              <a:buChar char="§"/>
              <a:defRPr/>
            </a:pPr>
            <a:r>
              <a:rPr sz="2400"/>
              <a:t> В каком случае и каким образом производится сортировка по нескольким ключам?</a:t>
            </a:r>
            <a:endParaRPr/>
          </a:p>
          <a:p>
            <a:pPr marL="533400" lvl="0" indent="-1066800">
              <a:lnSpc>
                <a:spcPct val="80000"/>
              </a:lnSpc>
              <a:spcBef>
                <a:spcPts val="0"/>
              </a:spcBef>
              <a:buNone/>
              <a:defRPr/>
            </a:pPr>
            <a:endParaRPr/>
          </a:p>
          <a:p>
            <a:pPr marL="533400" lvl="0" indent="-1066800">
              <a:lnSpc>
                <a:spcPct val="80000"/>
              </a:lnSpc>
              <a:spcBef>
                <a:spcPts val="0"/>
              </a:spcBef>
              <a:buFont typeface="Wingdings"/>
              <a:buChar char="§"/>
              <a:defRPr/>
            </a:pPr>
            <a:r>
              <a:rPr sz="2400"/>
              <a:t> С помощью каких команд изменяется состав записей БД</a:t>
            </a:r>
            <a:br>
              <a:rPr sz="2400"/>
            </a:br>
            <a:br>
              <a:rPr sz="1800" i="1"/>
            </a:br>
            <a:endParaRPr lang="en-US" sz="1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push dir="r"/>
      </p:transition>
    </mc:Choice>
    <mc:Fallback>
      <p:transition spd="med" advClick="1">
        <p:push dir="r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1pPr>
            <a:lvl2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2pPr>
            <a:lvl3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3pPr>
            <a:lvl4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4pPr>
            <a:lvl5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5pPr>
          </a:lstStyle>
          <a:p>
            <a:pPr marL="0" lvl="0" indent="0">
              <a:buNone/>
              <a:defRPr/>
            </a:pPr>
            <a:r>
              <a:rPr b="1"/>
              <a:t>Д/З</a:t>
            </a:r>
            <a:endParaRPr/>
          </a:p>
        </p:txBody>
      </p:sp>
      <p:sp>
        <p:nvSpPr>
          <p:cNvPr id="5" name="Содержимое 2" hidden="0"/>
          <p:cNvSpPr>
            <a:spLocks noChangeShapeType="1" noGrp="1"/>
          </p:cNvSpPr>
          <p:nvPr isPhoto="0" userDrawn="0">
            <p:ph type="obj" hasCustomPrompt="0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3200">
                <a:solidFill>
                  <a:schemeClr val="dk1"/>
                </a:solidFill>
                <a:latin typeface="Arial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800">
                <a:solidFill>
                  <a:schemeClr val="dk1"/>
                </a:solidFill>
                <a:latin typeface="Arial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400">
                <a:solidFill>
                  <a:schemeClr val="dk1"/>
                </a:solidFill>
                <a:latin typeface="Arial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5pPr>
          </a:lstStyle>
          <a:p>
            <a:pPr marL="342900" lvl="0" indent="-685800">
              <a:spcBef>
                <a:spcPts val="0"/>
              </a:spcBef>
              <a:buClr>
                <a:schemeClr val="hlink"/>
              </a:buClr>
              <a:buSzPct val="100000"/>
              <a:buFont typeface="Wingdings"/>
              <a:buChar char="§"/>
              <a:defRPr/>
            </a:pPr>
            <a:r>
              <a:rPr/>
              <a:t>П. 10-16</a:t>
            </a:r>
            <a:endParaRPr/>
          </a:p>
          <a:p>
            <a:pPr marL="342900" lvl="0" indent="-685800">
              <a:spcBef>
                <a:spcPts val="0"/>
              </a:spcBef>
              <a:buClr>
                <a:schemeClr val="hlink"/>
              </a:buClr>
              <a:buSzPct val="100000"/>
              <a:buFont typeface="Wingdings"/>
              <a:buChar char="§"/>
              <a:defRPr/>
            </a:pPr>
            <a:r>
              <a:rPr/>
              <a:t>Коротко о главном и стр. 117-118 наизусть. </a:t>
            </a:r>
            <a:endParaRPr/>
          </a:p>
          <a:p>
            <a:pPr marL="342900" lvl="0" indent="-685800">
              <a:spcBef>
                <a:spcPts val="0"/>
              </a:spcBef>
              <a:buClr>
                <a:schemeClr val="hlink"/>
              </a:buClr>
              <a:buSzPct val="100000"/>
              <a:buFont typeface="Wingdings"/>
              <a:buChar char="§"/>
              <a:defRPr/>
            </a:pPr>
            <a:r>
              <a:rPr/>
              <a:t>Контрольная работа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push dir="r"/>
      </p:transition>
    </mc:Choice>
    <mc:Fallback>
      <p:transition spd="med" advClick="1">
        <p:push dir="r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2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1pPr>
            <a:lvl2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2pPr>
            <a:lvl3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3pPr>
            <a:lvl4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4pPr>
            <a:lvl5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5pPr>
          </a:lstStyle>
          <a:p>
            <a:pPr marL="0" lvl="0" indent="0">
              <a:buNone/>
              <a:defRPr/>
            </a:pPr>
            <a:r>
              <a:rPr sz="3200" b="1"/>
              <a:t>Процесс упорядочения записей в таблице называется </a:t>
            </a:r>
            <a:r>
              <a:rPr sz="3200" b="1" i="1">
                <a:solidFill>
                  <a:srgbClr val="FFC000"/>
                </a:solidFill>
              </a:rPr>
              <a:t>сортировкой</a:t>
            </a:r>
            <a:r>
              <a:rPr sz="3200" b="1" i="1"/>
              <a:t>.</a:t>
            </a:r>
            <a:endParaRPr/>
          </a:p>
        </p:txBody>
      </p:sp>
      <p:sp>
        <p:nvSpPr>
          <p:cNvPr id="5" name="Rectangle 3" hidden="0"/>
          <p:cNvSpPr>
            <a:spLocks noChangeShapeType="1" noGrp="1"/>
          </p:cNvSpPr>
          <p:nvPr isPhoto="0" userDrawn="0">
            <p:ph type="body" hasCustomPrompt="0"/>
          </p:nvPr>
        </p:nvSpPr>
        <p:spPr bwMode="auto">
          <a:xfrm flipH="0" flipV="0">
            <a:off x="437102" y="1604546"/>
            <a:ext cx="8470359" cy="4190999"/>
          </a:xfrm>
          <a:prstGeom prst="rect">
            <a:avLst/>
          </a:prstGeom>
        </p:spPr>
        <p:txBody>
          <a:bodyPr vertOverflow="overflow" horzOverflow="clip" vert="horz" wrap="square" lIns="91440" tIns="45720" rIns="91440" bIns="45720" numCol="1" spcCol="0" rtlCol="0" fromWordArt="0" anchor="t" anchorCtr="0" forceAA="0" upright="0" compatLnSpc="0">
            <a:normAutofit fontScale="95000" lnSpcReduction="1000"/>
          </a:bodyPr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3200">
                <a:solidFill>
                  <a:schemeClr val="dk1"/>
                </a:solidFill>
                <a:latin typeface="Arial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800">
                <a:solidFill>
                  <a:schemeClr val="dk1"/>
                </a:solidFill>
                <a:latin typeface="Arial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400">
                <a:solidFill>
                  <a:schemeClr val="dk1"/>
                </a:solidFill>
                <a:latin typeface="Arial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5pPr>
          </a:lstStyle>
          <a:p>
            <a:pPr marL="0" lvl="0" indent="0" algn="just">
              <a:spcBef>
                <a:spcPts val="0"/>
              </a:spcBef>
              <a:buNone/>
              <a:defRPr/>
            </a:pPr>
            <a:r>
              <a:rPr sz="3600">
                <a:solidFill>
                  <a:srgbClr val="B83030"/>
                </a:solidFill>
              </a:rPr>
              <a:t>Для выполнения сортировки должна быть указана следующая информация:</a:t>
            </a:r>
            <a:endParaRPr sz="3600">
              <a:solidFill>
                <a:srgbClr val="B83030"/>
              </a:solidFill>
            </a:endParaRPr>
          </a:p>
          <a:p>
            <a:pPr marL="0" lvl="0" indent="0" algn="just">
              <a:spcBef>
                <a:spcPts val="0"/>
              </a:spcBef>
              <a:buNone/>
              <a:defRPr/>
            </a:pPr>
            <a:r>
              <a:rPr sz="3600">
                <a:solidFill>
                  <a:srgbClr val="B83030"/>
                </a:solidFill>
              </a:rPr>
              <a:t>а) </a:t>
            </a:r>
            <a:r>
              <a:rPr sz="3600" b="1">
                <a:solidFill>
                  <a:srgbClr val="B83030"/>
                </a:solidFill>
              </a:rPr>
              <a:t>по значению какого поля производить сортировку;</a:t>
            </a:r>
            <a:endParaRPr sz="3600">
              <a:solidFill>
                <a:srgbClr val="B83030"/>
              </a:solidFill>
            </a:endParaRPr>
          </a:p>
          <a:p>
            <a:pPr marL="0" lvl="0" indent="0" algn="just">
              <a:spcBef>
                <a:spcPts val="0"/>
              </a:spcBef>
              <a:buNone/>
              <a:defRPr/>
            </a:pPr>
            <a:r>
              <a:rPr sz="3600">
                <a:solidFill>
                  <a:srgbClr val="B83030"/>
                </a:solidFill>
              </a:rPr>
              <a:t>б) </a:t>
            </a:r>
            <a:r>
              <a:rPr sz="3600" b="1">
                <a:solidFill>
                  <a:srgbClr val="B83030"/>
                </a:solidFill>
              </a:rPr>
              <a:t>в каком порядке сортировать записи (по возрастанию или убыванию значений поля).</a:t>
            </a:r>
            <a:endParaRPr sz="3600">
              <a:solidFill>
                <a:srgbClr val="B8303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push dir="r"/>
      </p:transition>
    </mc:Choice>
    <mc:Fallback>
      <p:transition spd="med" advClick="1">
        <p:push dir="r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2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457200" y="274637"/>
            <a:ext cx="8229600" cy="1939925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1pPr>
            <a:lvl2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2pPr>
            <a:lvl3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3pPr>
            <a:lvl4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4pPr>
            <a:lvl5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5pPr>
          </a:lstStyle>
          <a:p>
            <a:pPr marL="0" lvl="0" indent="0" algn="just">
              <a:buNone/>
              <a:defRPr/>
            </a:pPr>
            <a:r>
              <a:rPr sz="2800" b="1">
                <a:latin typeface="Arial"/>
              </a:rPr>
              <a:t>В команду запроса на выборку можно добавить параметры сортировки, в соответствии с которыми будут упорядочены строки в итоговой таблице.</a:t>
            </a:r>
            <a:endParaRPr/>
          </a:p>
        </p:txBody>
      </p:sp>
      <p:sp>
        <p:nvSpPr>
          <p:cNvPr id="5" name="Rectangle 3" hidden="0"/>
          <p:cNvSpPr>
            <a:spLocks noChangeShapeType="1" noGrp="1"/>
          </p:cNvSpPr>
          <p:nvPr isPhoto="0" userDrawn="0">
            <p:ph type="body" hasCustomPrompt="0"/>
          </p:nvPr>
        </p:nvSpPr>
        <p:spPr bwMode="auto">
          <a:xfrm>
            <a:off x="755650" y="2349500"/>
            <a:ext cx="8316912" cy="3290887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3200">
                <a:solidFill>
                  <a:schemeClr val="dk1"/>
                </a:solidFill>
                <a:latin typeface="Arial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800">
                <a:solidFill>
                  <a:schemeClr val="dk1"/>
                </a:solidFill>
                <a:latin typeface="Arial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400">
                <a:solidFill>
                  <a:schemeClr val="dk1"/>
                </a:solidFill>
                <a:latin typeface="Arial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5pPr>
          </a:lstStyle>
          <a:p>
            <a:pPr marL="0" lvl="0" indent="0"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sz="3000"/>
              <a:t>Формат команды запроса на выборку с сортировкой:</a:t>
            </a:r>
            <a:endParaRPr/>
          </a:p>
          <a:p>
            <a:pPr marL="0" lvl="0" indent="0">
              <a:spcBef>
                <a:spcPts val="0"/>
              </a:spcBef>
              <a:buNone/>
              <a:defRPr/>
            </a:pPr>
            <a:r>
              <a:rPr sz="3600" b="1"/>
              <a:t>.</a:t>
            </a:r>
            <a:r>
              <a:rPr sz="3600" b="1">
                <a:solidFill>
                  <a:srgbClr val="FFC000"/>
                </a:solidFill>
              </a:rPr>
              <a:t>выбрать</a:t>
            </a:r>
            <a:r>
              <a:rPr sz="3600"/>
              <a:t> ‹список выводимых полей› </a:t>
            </a:r>
            <a:r>
              <a:rPr sz="3600" b="1">
                <a:solidFill>
                  <a:srgbClr val="FFC000"/>
                </a:solidFill>
              </a:rPr>
              <a:t>где</a:t>
            </a:r>
            <a:r>
              <a:rPr sz="3600" b="1"/>
              <a:t> </a:t>
            </a:r>
            <a:r>
              <a:rPr sz="3600"/>
              <a:t>‹условия выбора› </a:t>
            </a:r>
            <a:endParaRPr/>
          </a:p>
          <a:p>
            <a:pPr marL="0" lvl="0" indent="0">
              <a:spcBef>
                <a:spcPts val="0"/>
              </a:spcBef>
              <a:buNone/>
              <a:defRPr/>
            </a:pPr>
            <a:r>
              <a:rPr sz="3600" b="1">
                <a:solidFill>
                  <a:srgbClr val="FFC000"/>
                </a:solidFill>
              </a:rPr>
              <a:t>сортировать</a:t>
            </a:r>
            <a:r>
              <a:rPr sz="3600" b="1"/>
              <a:t> </a:t>
            </a:r>
            <a:r>
              <a:rPr sz="3600"/>
              <a:t>‹ключи сортировки› </a:t>
            </a:r>
            <a:endParaRPr/>
          </a:p>
          <a:p>
            <a:pPr marL="0" lvl="0" indent="0">
              <a:spcBef>
                <a:spcPts val="0"/>
              </a:spcBef>
              <a:buNone/>
              <a:defRPr/>
            </a:pPr>
            <a:r>
              <a:rPr sz="3600" b="1">
                <a:solidFill>
                  <a:srgbClr val="FFC000"/>
                </a:solidFill>
              </a:rPr>
              <a:t>по</a:t>
            </a:r>
            <a:r>
              <a:rPr sz="3600"/>
              <a:t> ‹порядок сортировки›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push dir="r"/>
      </p:transition>
    </mc:Choice>
    <mc:Fallback>
      <p:transition spd="med" advClick="1">
        <p:push dir="r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428625" y="1357312"/>
            <a:ext cx="8229600" cy="2214562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1pPr>
            <a:lvl2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2pPr>
            <a:lvl3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3pPr>
            <a:lvl4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4pPr>
            <a:lvl5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5pPr>
          </a:lstStyle>
          <a:p>
            <a:pPr marL="0" lvl="0" indent="0" algn="just">
              <a:buNone/>
              <a:defRPr/>
            </a:pPr>
            <a:r>
              <a:rPr sz="3200" i="1" u="sng">
                <a:solidFill>
                  <a:srgbClr val="B83030"/>
                </a:solidFill>
              </a:rPr>
              <a:t>Ключом сортировки</a:t>
            </a:r>
            <a:r>
              <a:rPr sz="3200" b="1" u="sng">
                <a:solidFill>
                  <a:srgbClr val="B83030"/>
                </a:solidFill>
              </a:rPr>
              <a:t> </a:t>
            </a:r>
            <a:r>
              <a:rPr sz="3200" b="1">
                <a:solidFill>
                  <a:srgbClr val="B83030"/>
                </a:solidFill>
              </a:rPr>
              <a:t>называется поле, по значению которого производится сортировка</a:t>
            </a:r>
            <a:br>
              <a:rPr sz="3200" b="1">
                <a:solidFill>
                  <a:srgbClr val="B83030"/>
                </a:solidFill>
              </a:rPr>
            </a:br>
            <a:br>
              <a:rPr sz="3200" b="1">
                <a:solidFill>
                  <a:srgbClr val="B83030"/>
                </a:solidFill>
              </a:rPr>
            </a:br>
            <a:r>
              <a:rPr sz="3200" b="0">
                <a:solidFill>
                  <a:srgbClr val="B83030"/>
                </a:solidFill>
              </a:rPr>
              <a:t>Возможны два варианта порядка сортировки: </a:t>
            </a:r>
            <a:r>
              <a:rPr sz="3200" b="1" i="1" u="sng">
                <a:solidFill>
                  <a:srgbClr val="B83030"/>
                </a:solidFill>
              </a:rPr>
              <a:t>по возрастанию </a:t>
            </a:r>
            <a:r>
              <a:rPr sz="3200" b="1">
                <a:solidFill>
                  <a:srgbClr val="B83030"/>
                </a:solidFill>
              </a:rPr>
              <a:t>значений ключа и </a:t>
            </a:r>
            <a:r>
              <a:rPr sz="3200" b="1" i="1" u="sng">
                <a:solidFill>
                  <a:srgbClr val="B83030"/>
                </a:solidFill>
              </a:rPr>
              <a:t>по убыванию</a:t>
            </a:r>
            <a:r>
              <a:rPr sz="3200" b="1" i="1">
                <a:solidFill>
                  <a:srgbClr val="B83030"/>
                </a:solidFill>
              </a:rPr>
              <a:t> </a:t>
            </a:r>
            <a:r>
              <a:rPr sz="3200" b="1">
                <a:solidFill>
                  <a:srgbClr val="B83030"/>
                </a:solidFill>
              </a:rPr>
              <a:t>значений ключа.</a:t>
            </a:r>
            <a:endParaRPr>
              <a:solidFill>
                <a:srgbClr val="B8303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push dir="r"/>
      </p:transition>
    </mc:Choice>
    <mc:Fallback>
      <p:transition spd="med" advClick="1">
        <p:push dir="r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4" name="Group 103" hidden="0"/>
          <p:cNvGrpSpPr/>
          <p:nvPr isPhoto="0" userDrawn="0"/>
        </p:nvGrpSpPr>
        <p:grpSpPr bwMode="auto">
          <a:xfrm>
            <a:off x="327025" y="115887"/>
            <a:ext cx="8567737" cy="2667000"/>
            <a:chOff x="206" y="73"/>
            <a:chExt cx="5397" cy="1680"/>
          </a:xfrm>
        </p:grpSpPr>
        <p:sp>
          <p:nvSpPr>
            <p:cNvPr id="5" name="Shape 22531" hidden="0"/>
            <p:cNvSpPr>
              <a:spLocks noChangeShapeType="1"/>
            </p:cNvSpPr>
            <p:nvPr isPhoto="0" userDrawn="0"/>
          </p:nvSpPr>
          <p:spPr bwMode="auto">
            <a:xfrm>
              <a:off x="206" y="73"/>
              <a:ext cx="1041" cy="288"/>
            </a:xfrm>
            <a:prstGeom prst="rect">
              <a:avLst/>
            </a:prstGeom>
            <a:solidFill>
              <a:schemeClr val="accent1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b="1">
                  <a:solidFill>
                    <a:srgbClr val="FFFFFF"/>
                  </a:solidFill>
                </a:rPr>
                <a:t>ДАТА</a:t>
              </a:r>
              <a:endParaRPr/>
            </a:p>
          </p:txBody>
        </p:sp>
        <p:sp>
          <p:nvSpPr>
            <p:cNvPr id="6" name="Shape 22532" hidden="0"/>
            <p:cNvSpPr>
              <a:spLocks noChangeShapeType="1"/>
            </p:cNvSpPr>
            <p:nvPr isPhoto="0" userDrawn="0"/>
          </p:nvSpPr>
          <p:spPr bwMode="auto">
            <a:xfrm>
              <a:off x="1247" y="73"/>
              <a:ext cx="1134" cy="288"/>
            </a:xfrm>
            <a:prstGeom prst="rect">
              <a:avLst/>
            </a:prstGeom>
            <a:solidFill>
              <a:schemeClr val="accent1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b="1">
                  <a:solidFill>
                    <a:srgbClr val="FFFFFF"/>
                  </a:solidFill>
                </a:rPr>
                <a:t>ОСАДКИ</a:t>
              </a:r>
              <a:endParaRPr/>
            </a:p>
          </p:txBody>
        </p:sp>
        <p:sp>
          <p:nvSpPr>
            <p:cNvPr id="7" name="Shape 22533" hidden="0"/>
            <p:cNvSpPr>
              <a:spLocks noChangeShapeType="1"/>
            </p:cNvSpPr>
            <p:nvPr isPhoto="0" userDrawn="0"/>
          </p:nvSpPr>
          <p:spPr bwMode="auto">
            <a:xfrm>
              <a:off x="2381" y="73"/>
              <a:ext cx="1134" cy="288"/>
            </a:xfrm>
            <a:prstGeom prst="rect">
              <a:avLst/>
            </a:prstGeom>
            <a:solidFill>
              <a:schemeClr val="accent1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b="1">
                  <a:solidFill>
                    <a:srgbClr val="FFFFFF"/>
                  </a:solidFill>
                </a:rPr>
                <a:t>ТЕМПЕРАТУРА</a:t>
              </a:r>
              <a:endParaRPr/>
            </a:p>
          </p:txBody>
        </p:sp>
        <p:sp>
          <p:nvSpPr>
            <p:cNvPr id="8" name="Shape 22534" hidden="0"/>
            <p:cNvSpPr>
              <a:spLocks noChangeShapeType="1"/>
            </p:cNvSpPr>
            <p:nvPr isPhoto="0" userDrawn="0"/>
          </p:nvSpPr>
          <p:spPr bwMode="auto">
            <a:xfrm>
              <a:off x="3515" y="73"/>
              <a:ext cx="979" cy="288"/>
            </a:xfrm>
            <a:prstGeom prst="rect">
              <a:avLst/>
            </a:prstGeom>
            <a:solidFill>
              <a:schemeClr val="accent1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b="1">
                  <a:solidFill>
                    <a:srgbClr val="FFFFFF"/>
                  </a:solidFill>
                </a:rPr>
                <a:t>ДАВЛЕНИЕ</a:t>
              </a:r>
              <a:endParaRPr/>
            </a:p>
          </p:txBody>
        </p:sp>
        <p:sp>
          <p:nvSpPr>
            <p:cNvPr id="9" name="Shape 22535" hidden="0"/>
            <p:cNvSpPr>
              <a:spLocks noChangeShapeType="1"/>
            </p:cNvSpPr>
            <p:nvPr isPhoto="0" userDrawn="0"/>
          </p:nvSpPr>
          <p:spPr bwMode="auto">
            <a:xfrm>
              <a:off x="4495" y="73"/>
              <a:ext cx="1108" cy="288"/>
            </a:xfrm>
            <a:prstGeom prst="rect">
              <a:avLst/>
            </a:prstGeom>
            <a:solidFill>
              <a:schemeClr val="accent1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b="1">
                  <a:solidFill>
                    <a:srgbClr val="FFFFFF"/>
                  </a:solidFill>
                </a:rPr>
                <a:t>ВЛАЖНОСТЬ</a:t>
              </a:r>
              <a:endParaRPr/>
            </a:p>
          </p:txBody>
        </p:sp>
        <p:sp>
          <p:nvSpPr>
            <p:cNvPr id="10" name="Shape 22536" hidden="0"/>
            <p:cNvSpPr>
              <a:spLocks noChangeShapeType="1"/>
            </p:cNvSpPr>
            <p:nvPr isPhoto="0" userDrawn="0"/>
          </p:nvSpPr>
          <p:spPr bwMode="auto">
            <a:xfrm>
              <a:off x="206" y="361"/>
              <a:ext cx="1041" cy="256"/>
            </a:xfrm>
            <a:prstGeom prst="rect">
              <a:avLst/>
            </a:prstGeom>
            <a:solidFill>
              <a:srgbClr val="DFEECC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15/03/2007</a:t>
              </a:r>
              <a:endParaRPr/>
            </a:p>
          </p:txBody>
        </p:sp>
        <p:sp>
          <p:nvSpPr>
            <p:cNvPr id="11" name="Shape 22537" hidden="0"/>
            <p:cNvSpPr>
              <a:spLocks noChangeShapeType="1"/>
            </p:cNvSpPr>
            <p:nvPr isPhoto="0" userDrawn="0"/>
          </p:nvSpPr>
          <p:spPr bwMode="auto">
            <a:xfrm>
              <a:off x="1247" y="361"/>
              <a:ext cx="1134" cy="256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Снег</a:t>
              </a:r>
              <a:endParaRPr/>
            </a:p>
          </p:txBody>
        </p:sp>
        <p:sp>
          <p:nvSpPr>
            <p:cNvPr id="12" name="Shape 22538" hidden="0"/>
            <p:cNvSpPr>
              <a:spLocks noChangeShapeType="1"/>
            </p:cNvSpPr>
            <p:nvPr isPhoto="0" userDrawn="0"/>
          </p:nvSpPr>
          <p:spPr bwMode="auto">
            <a:xfrm>
              <a:off x="2381" y="361"/>
              <a:ext cx="1134" cy="256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-3,5</a:t>
              </a:r>
              <a:endParaRPr/>
            </a:p>
          </p:txBody>
        </p:sp>
        <p:sp>
          <p:nvSpPr>
            <p:cNvPr id="13" name="Shape 22539" hidden="0"/>
            <p:cNvSpPr>
              <a:spLocks noChangeShapeType="1"/>
            </p:cNvSpPr>
            <p:nvPr isPhoto="0" userDrawn="0"/>
          </p:nvSpPr>
          <p:spPr bwMode="auto">
            <a:xfrm>
              <a:off x="3515" y="361"/>
              <a:ext cx="979" cy="256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746</a:t>
              </a:r>
              <a:endParaRPr/>
            </a:p>
          </p:txBody>
        </p:sp>
        <p:sp>
          <p:nvSpPr>
            <p:cNvPr id="14" name="Shape 22540" hidden="0"/>
            <p:cNvSpPr>
              <a:spLocks noChangeShapeType="1"/>
            </p:cNvSpPr>
            <p:nvPr isPhoto="0" userDrawn="0"/>
          </p:nvSpPr>
          <p:spPr bwMode="auto">
            <a:xfrm>
              <a:off x="4495" y="361"/>
              <a:ext cx="1108" cy="256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67</a:t>
              </a:r>
              <a:endParaRPr/>
            </a:p>
          </p:txBody>
        </p:sp>
        <p:sp>
          <p:nvSpPr>
            <p:cNvPr id="15" name="Shape 22541" hidden="0"/>
            <p:cNvSpPr>
              <a:spLocks noChangeShapeType="1"/>
            </p:cNvSpPr>
            <p:nvPr isPhoto="0" userDrawn="0"/>
          </p:nvSpPr>
          <p:spPr bwMode="auto">
            <a:xfrm>
              <a:off x="206" y="617"/>
              <a:ext cx="1041" cy="312"/>
            </a:xfrm>
            <a:prstGeom prst="rect">
              <a:avLst/>
            </a:prstGeom>
            <a:solidFill>
              <a:srgbClr val="DFEECC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16/03/2007</a:t>
              </a:r>
              <a:endParaRPr/>
            </a:p>
          </p:txBody>
        </p:sp>
        <p:sp>
          <p:nvSpPr>
            <p:cNvPr id="16" name="Shape 22542" hidden="0"/>
            <p:cNvSpPr>
              <a:spLocks noChangeShapeType="1"/>
            </p:cNvSpPr>
            <p:nvPr isPhoto="0" userDrawn="0"/>
          </p:nvSpPr>
          <p:spPr bwMode="auto">
            <a:xfrm>
              <a:off x="1247" y="617"/>
              <a:ext cx="1134" cy="312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Без осадков</a:t>
              </a:r>
              <a:endParaRPr/>
            </a:p>
          </p:txBody>
        </p:sp>
        <p:sp>
          <p:nvSpPr>
            <p:cNvPr id="17" name="Shape 22543" hidden="0"/>
            <p:cNvSpPr>
              <a:spLocks noChangeShapeType="1"/>
            </p:cNvSpPr>
            <p:nvPr isPhoto="0" userDrawn="0"/>
          </p:nvSpPr>
          <p:spPr bwMode="auto">
            <a:xfrm>
              <a:off x="2381" y="617"/>
              <a:ext cx="1134" cy="312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0</a:t>
              </a:r>
              <a:endParaRPr/>
            </a:p>
          </p:txBody>
        </p:sp>
        <p:sp>
          <p:nvSpPr>
            <p:cNvPr id="18" name="Shape 22544" hidden="0"/>
            <p:cNvSpPr>
              <a:spLocks noChangeShapeType="1"/>
            </p:cNvSpPr>
            <p:nvPr isPhoto="0" userDrawn="0"/>
          </p:nvSpPr>
          <p:spPr bwMode="auto">
            <a:xfrm>
              <a:off x="3515" y="617"/>
              <a:ext cx="979" cy="312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750</a:t>
              </a:r>
              <a:endParaRPr/>
            </a:p>
          </p:txBody>
        </p:sp>
        <p:sp>
          <p:nvSpPr>
            <p:cNvPr id="19" name="Shape 22545" hidden="0"/>
            <p:cNvSpPr>
              <a:spLocks noChangeShapeType="1"/>
            </p:cNvSpPr>
            <p:nvPr isPhoto="0" userDrawn="0"/>
          </p:nvSpPr>
          <p:spPr bwMode="auto">
            <a:xfrm>
              <a:off x="4495" y="617"/>
              <a:ext cx="1108" cy="312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62</a:t>
              </a:r>
              <a:endParaRPr/>
            </a:p>
          </p:txBody>
        </p:sp>
        <p:sp>
          <p:nvSpPr>
            <p:cNvPr id="20" name="Shape 22546" hidden="0"/>
            <p:cNvSpPr>
              <a:spLocks noChangeShapeType="1"/>
            </p:cNvSpPr>
            <p:nvPr isPhoto="0" userDrawn="0"/>
          </p:nvSpPr>
          <p:spPr bwMode="auto">
            <a:xfrm>
              <a:off x="206" y="929"/>
              <a:ext cx="1041" cy="256"/>
            </a:xfrm>
            <a:prstGeom prst="rect">
              <a:avLst/>
            </a:prstGeom>
            <a:solidFill>
              <a:srgbClr val="DFEECC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17/03/2007</a:t>
              </a:r>
              <a:endParaRPr/>
            </a:p>
          </p:txBody>
        </p:sp>
        <p:sp>
          <p:nvSpPr>
            <p:cNvPr id="21" name="Shape 22547" hidden="0"/>
            <p:cNvSpPr>
              <a:spLocks noChangeShapeType="1"/>
            </p:cNvSpPr>
            <p:nvPr isPhoto="0" userDrawn="0"/>
          </p:nvSpPr>
          <p:spPr bwMode="auto">
            <a:xfrm>
              <a:off x="1247" y="929"/>
              <a:ext cx="1134" cy="256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Туман</a:t>
              </a:r>
              <a:endParaRPr/>
            </a:p>
          </p:txBody>
        </p:sp>
        <p:sp>
          <p:nvSpPr>
            <p:cNvPr id="22" name="Shape 22548" hidden="0"/>
            <p:cNvSpPr>
              <a:spLocks noChangeShapeType="1"/>
            </p:cNvSpPr>
            <p:nvPr isPhoto="0" userDrawn="0"/>
          </p:nvSpPr>
          <p:spPr bwMode="auto">
            <a:xfrm>
              <a:off x="2381" y="929"/>
              <a:ext cx="1134" cy="256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1,0</a:t>
              </a:r>
              <a:endParaRPr/>
            </a:p>
          </p:txBody>
        </p:sp>
        <p:sp>
          <p:nvSpPr>
            <p:cNvPr id="23" name="Shape 22549" hidden="0"/>
            <p:cNvSpPr>
              <a:spLocks noChangeShapeType="1"/>
            </p:cNvSpPr>
            <p:nvPr isPhoto="0" userDrawn="0"/>
          </p:nvSpPr>
          <p:spPr bwMode="auto">
            <a:xfrm>
              <a:off x="3515" y="929"/>
              <a:ext cx="979" cy="256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740</a:t>
              </a:r>
              <a:endParaRPr/>
            </a:p>
          </p:txBody>
        </p:sp>
        <p:sp>
          <p:nvSpPr>
            <p:cNvPr id="24" name="Shape 22550" hidden="0"/>
            <p:cNvSpPr>
              <a:spLocks noChangeShapeType="1"/>
            </p:cNvSpPr>
            <p:nvPr isPhoto="0" userDrawn="0"/>
          </p:nvSpPr>
          <p:spPr bwMode="auto">
            <a:xfrm>
              <a:off x="4495" y="929"/>
              <a:ext cx="1108" cy="256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100</a:t>
              </a:r>
              <a:endParaRPr/>
            </a:p>
          </p:txBody>
        </p:sp>
        <p:sp>
          <p:nvSpPr>
            <p:cNvPr id="25" name="Shape 22551" hidden="0"/>
            <p:cNvSpPr>
              <a:spLocks noChangeShapeType="1"/>
            </p:cNvSpPr>
            <p:nvPr isPhoto="0" userDrawn="0"/>
          </p:nvSpPr>
          <p:spPr bwMode="auto">
            <a:xfrm>
              <a:off x="206" y="1185"/>
              <a:ext cx="1041" cy="256"/>
            </a:xfrm>
            <a:prstGeom prst="rect">
              <a:avLst/>
            </a:prstGeom>
            <a:solidFill>
              <a:srgbClr val="DFEECC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18/03/2007</a:t>
              </a:r>
              <a:endParaRPr/>
            </a:p>
          </p:txBody>
        </p:sp>
        <p:sp>
          <p:nvSpPr>
            <p:cNvPr id="26" name="Shape 22552" hidden="0"/>
            <p:cNvSpPr>
              <a:spLocks noChangeShapeType="1"/>
            </p:cNvSpPr>
            <p:nvPr isPhoto="0" userDrawn="0"/>
          </p:nvSpPr>
          <p:spPr bwMode="auto">
            <a:xfrm>
              <a:off x="1247" y="1185"/>
              <a:ext cx="1134" cy="256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Дождь</a:t>
              </a:r>
              <a:endParaRPr/>
            </a:p>
          </p:txBody>
        </p:sp>
        <p:sp>
          <p:nvSpPr>
            <p:cNvPr id="27" name="Shape 22553" hidden="0"/>
            <p:cNvSpPr>
              <a:spLocks noChangeShapeType="1"/>
            </p:cNvSpPr>
            <p:nvPr isPhoto="0" userDrawn="0"/>
          </p:nvSpPr>
          <p:spPr bwMode="auto">
            <a:xfrm>
              <a:off x="2381" y="1185"/>
              <a:ext cx="1134" cy="256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3,4</a:t>
              </a:r>
              <a:endParaRPr/>
            </a:p>
          </p:txBody>
        </p:sp>
        <p:sp>
          <p:nvSpPr>
            <p:cNvPr id="28" name="Shape 22554" hidden="0"/>
            <p:cNvSpPr>
              <a:spLocks noChangeShapeType="1"/>
            </p:cNvSpPr>
            <p:nvPr isPhoto="0" userDrawn="0"/>
          </p:nvSpPr>
          <p:spPr bwMode="auto">
            <a:xfrm>
              <a:off x="3515" y="1185"/>
              <a:ext cx="979" cy="256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745</a:t>
              </a:r>
              <a:endParaRPr/>
            </a:p>
          </p:txBody>
        </p:sp>
        <p:sp>
          <p:nvSpPr>
            <p:cNvPr id="29" name="Shape 22555" hidden="0"/>
            <p:cNvSpPr>
              <a:spLocks noChangeShapeType="1"/>
            </p:cNvSpPr>
            <p:nvPr isPhoto="0" userDrawn="0"/>
          </p:nvSpPr>
          <p:spPr bwMode="auto">
            <a:xfrm>
              <a:off x="4495" y="1185"/>
              <a:ext cx="1108" cy="256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96</a:t>
              </a:r>
              <a:endParaRPr/>
            </a:p>
          </p:txBody>
        </p:sp>
        <p:sp>
          <p:nvSpPr>
            <p:cNvPr id="30" name="Shape 22556" hidden="0"/>
            <p:cNvSpPr>
              <a:spLocks noChangeShapeType="1"/>
            </p:cNvSpPr>
            <p:nvPr isPhoto="0" userDrawn="0"/>
          </p:nvSpPr>
          <p:spPr bwMode="auto">
            <a:xfrm>
              <a:off x="206" y="1441"/>
              <a:ext cx="1041" cy="312"/>
            </a:xfrm>
            <a:prstGeom prst="rect">
              <a:avLst/>
            </a:prstGeom>
            <a:solidFill>
              <a:srgbClr val="DFEECC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19/03/2007</a:t>
              </a:r>
              <a:endParaRPr/>
            </a:p>
          </p:txBody>
        </p:sp>
        <p:sp>
          <p:nvSpPr>
            <p:cNvPr id="31" name="Shape 22557" hidden="0"/>
            <p:cNvSpPr>
              <a:spLocks noChangeShapeType="1"/>
            </p:cNvSpPr>
            <p:nvPr isPhoto="0" userDrawn="0"/>
          </p:nvSpPr>
          <p:spPr bwMode="auto">
            <a:xfrm>
              <a:off x="1247" y="1441"/>
              <a:ext cx="1134" cy="312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Без осадков</a:t>
              </a:r>
              <a:endParaRPr/>
            </a:p>
          </p:txBody>
        </p:sp>
        <p:sp>
          <p:nvSpPr>
            <p:cNvPr id="32" name="Shape 22558" hidden="0"/>
            <p:cNvSpPr>
              <a:spLocks noChangeShapeType="1"/>
            </p:cNvSpPr>
            <p:nvPr isPhoto="0" userDrawn="0"/>
          </p:nvSpPr>
          <p:spPr bwMode="auto">
            <a:xfrm>
              <a:off x="2381" y="1441"/>
              <a:ext cx="1134" cy="312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5,2</a:t>
              </a:r>
              <a:endParaRPr/>
            </a:p>
          </p:txBody>
        </p:sp>
        <p:sp>
          <p:nvSpPr>
            <p:cNvPr id="33" name="Shape 22559" hidden="0"/>
            <p:cNvSpPr>
              <a:spLocks noChangeShapeType="1"/>
            </p:cNvSpPr>
            <p:nvPr isPhoto="0" userDrawn="0"/>
          </p:nvSpPr>
          <p:spPr bwMode="auto">
            <a:xfrm>
              <a:off x="3515" y="1441"/>
              <a:ext cx="979" cy="312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760</a:t>
              </a:r>
              <a:endParaRPr/>
            </a:p>
          </p:txBody>
        </p:sp>
        <p:sp>
          <p:nvSpPr>
            <p:cNvPr id="34" name="Shape 22560" hidden="0"/>
            <p:cNvSpPr>
              <a:spLocks noChangeShapeType="1"/>
            </p:cNvSpPr>
            <p:nvPr isPhoto="0" userDrawn="0"/>
          </p:nvSpPr>
          <p:spPr bwMode="auto">
            <a:xfrm>
              <a:off x="4495" y="1441"/>
              <a:ext cx="1108" cy="312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87</a:t>
              </a:r>
              <a:endParaRPr/>
            </a:p>
          </p:txBody>
        </p:sp>
        <p:sp>
          <p:nvSpPr>
            <p:cNvPr id="35" name="Shape 22561" hidden="0"/>
            <p:cNvSpPr>
              <a:spLocks noChangeShapeType="1"/>
            </p:cNvSpPr>
            <p:nvPr isPhoto="0" userDrawn="0"/>
          </p:nvSpPr>
          <p:spPr bwMode="auto">
            <a:xfrm>
              <a:off x="1247" y="73"/>
              <a:ext cx="0" cy="1680"/>
            </a:xfrm>
            <a:prstGeom prst="line">
              <a:avLst/>
            </a:prstGeom>
            <a:noFill/>
            <a:ln w="12700">
              <a:solidFill>
                <a:schemeClr val="lt2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36" name="Shape 22562" hidden="0"/>
            <p:cNvSpPr>
              <a:spLocks noChangeShapeType="1"/>
            </p:cNvSpPr>
            <p:nvPr isPhoto="0" userDrawn="0"/>
          </p:nvSpPr>
          <p:spPr bwMode="auto">
            <a:xfrm>
              <a:off x="2381" y="73"/>
              <a:ext cx="0" cy="1680"/>
            </a:xfrm>
            <a:prstGeom prst="line">
              <a:avLst/>
            </a:prstGeom>
            <a:noFill/>
            <a:ln w="12700">
              <a:solidFill>
                <a:schemeClr val="lt2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37" name="Shape 22563" hidden="0"/>
            <p:cNvSpPr>
              <a:spLocks noChangeShapeType="1"/>
            </p:cNvSpPr>
            <p:nvPr isPhoto="0" userDrawn="0"/>
          </p:nvSpPr>
          <p:spPr bwMode="auto">
            <a:xfrm>
              <a:off x="3515" y="73"/>
              <a:ext cx="0" cy="1680"/>
            </a:xfrm>
            <a:prstGeom prst="line">
              <a:avLst/>
            </a:prstGeom>
            <a:noFill/>
            <a:ln w="12700">
              <a:solidFill>
                <a:schemeClr val="lt2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38" name="Shape 22564" hidden="0"/>
            <p:cNvSpPr>
              <a:spLocks noChangeShapeType="1"/>
            </p:cNvSpPr>
            <p:nvPr isPhoto="0" userDrawn="0"/>
          </p:nvSpPr>
          <p:spPr bwMode="auto">
            <a:xfrm>
              <a:off x="4495" y="73"/>
              <a:ext cx="0" cy="1680"/>
            </a:xfrm>
            <a:prstGeom prst="line">
              <a:avLst/>
            </a:prstGeom>
            <a:noFill/>
            <a:ln w="12700">
              <a:solidFill>
                <a:schemeClr val="lt2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39" name="Shape 22565" hidden="0"/>
            <p:cNvSpPr>
              <a:spLocks noChangeShapeType="1"/>
            </p:cNvSpPr>
            <p:nvPr isPhoto="0" userDrawn="0"/>
          </p:nvSpPr>
          <p:spPr bwMode="auto">
            <a:xfrm>
              <a:off x="206" y="361"/>
              <a:ext cx="5397" cy="0"/>
            </a:xfrm>
            <a:prstGeom prst="line">
              <a:avLst/>
            </a:prstGeom>
            <a:noFill/>
            <a:ln w="12700">
              <a:solidFill>
                <a:schemeClr val="lt2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0" name="Shape 22566" hidden="0"/>
            <p:cNvSpPr>
              <a:spLocks noChangeShapeType="1"/>
            </p:cNvSpPr>
            <p:nvPr isPhoto="0" userDrawn="0"/>
          </p:nvSpPr>
          <p:spPr bwMode="auto">
            <a:xfrm>
              <a:off x="206" y="617"/>
              <a:ext cx="5397" cy="0"/>
            </a:xfrm>
            <a:prstGeom prst="line">
              <a:avLst/>
            </a:prstGeom>
            <a:noFill/>
            <a:ln w="12700">
              <a:solidFill>
                <a:schemeClr val="lt2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1" name="Shape 22567" hidden="0"/>
            <p:cNvSpPr>
              <a:spLocks noChangeShapeType="1"/>
            </p:cNvSpPr>
            <p:nvPr isPhoto="0" userDrawn="0"/>
          </p:nvSpPr>
          <p:spPr bwMode="auto">
            <a:xfrm>
              <a:off x="206" y="929"/>
              <a:ext cx="5397" cy="0"/>
            </a:xfrm>
            <a:prstGeom prst="line">
              <a:avLst/>
            </a:prstGeom>
            <a:noFill/>
            <a:ln w="12700">
              <a:solidFill>
                <a:schemeClr val="lt2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2" name="Shape 22568" hidden="0"/>
            <p:cNvSpPr>
              <a:spLocks noChangeShapeType="1"/>
            </p:cNvSpPr>
            <p:nvPr isPhoto="0" userDrawn="0"/>
          </p:nvSpPr>
          <p:spPr bwMode="auto">
            <a:xfrm>
              <a:off x="206" y="1185"/>
              <a:ext cx="5397" cy="0"/>
            </a:xfrm>
            <a:prstGeom prst="line">
              <a:avLst/>
            </a:prstGeom>
            <a:noFill/>
            <a:ln w="12700">
              <a:solidFill>
                <a:schemeClr val="lt2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3" name="Shape 22569" hidden="0"/>
            <p:cNvSpPr>
              <a:spLocks noChangeShapeType="1"/>
            </p:cNvSpPr>
            <p:nvPr isPhoto="0" userDrawn="0"/>
          </p:nvSpPr>
          <p:spPr bwMode="auto">
            <a:xfrm>
              <a:off x="206" y="1441"/>
              <a:ext cx="5397" cy="0"/>
            </a:xfrm>
            <a:prstGeom prst="line">
              <a:avLst/>
            </a:prstGeom>
            <a:noFill/>
            <a:ln w="12700">
              <a:solidFill>
                <a:schemeClr val="lt2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4" name="Shape 22570" hidden="0"/>
            <p:cNvSpPr>
              <a:spLocks noChangeShapeType="1"/>
            </p:cNvSpPr>
            <p:nvPr isPhoto="0" userDrawn="0"/>
          </p:nvSpPr>
          <p:spPr bwMode="auto">
            <a:xfrm>
              <a:off x="206" y="73"/>
              <a:ext cx="0" cy="1680"/>
            </a:xfrm>
            <a:prstGeom prst="line">
              <a:avLst/>
            </a:prstGeom>
            <a:noFill/>
            <a:ln w="12700">
              <a:solidFill>
                <a:schemeClr val="lt2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5" name="Shape 22571" hidden="0"/>
            <p:cNvSpPr>
              <a:spLocks noChangeShapeType="1"/>
            </p:cNvSpPr>
            <p:nvPr isPhoto="0" userDrawn="0"/>
          </p:nvSpPr>
          <p:spPr bwMode="auto">
            <a:xfrm>
              <a:off x="5603" y="73"/>
              <a:ext cx="0" cy="1680"/>
            </a:xfrm>
            <a:prstGeom prst="line">
              <a:avLst/>
            </a:prstGeom>
            <a:noFill/>
            <a:ln w="12700">
              <a:solidFill>
                <a:schemeClr val="lt2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6" name="Shape 22572" hidden="0"/>
            <p:cNvSpPr>
              <a:spLocks noChangeShapeType="1"/>
            </p:cNvSpPr>
            <p:nvPr isPhoto="0" userDrawn="0"/>
          </p:nvSpPr>
          <p:spPr bwMode="auto">
            <a:xfrm>
              <a:off x="206" y="73"/>
              <a:ext cx="5397" cy="0"/>
            </a:xfrm>
            <a:prstGeom prst="line">
              <a:avLst/>
            </a:prstGeom>
            <a:noFill/>
            <a:ln w="12700">
              <a:solidFill>
                <a:schemeClr val="lt2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7" name="Shape 22573" hidden="0"/>
            <p:cNvSpPr>
              <a:spLocks noChangeShapeType="1"/>
            </p:cNvSpPr>
            <p:nvPr isPhoto="0" userDrawn="0"/>
          </p:nvSpPr>
          <p:spPr bwMode="auto">
            <a:xfrm>
              <a:off x="206" y="1753"/>
              <a:ext cx="5397" cy="0"/>
            </a:xfrm>
            <a:prstGeom prst="line">
              <a:avLst/>
            </a:prstGeom>
            <a:noFill/>
            <a:ln w="12700">
              <a:solidFill>
                <a:schemeClr val="lt2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</p:grpSp>
      <p:grpSp>
        <p:nvGrpSpPr>
          <p:cNvPr id="48" name="Group 109" hidden="0"/>
          <p:cNvGrpSpPr/>
          <p:nvPr isPhoto="0" userDrawn="0"/>
        </p:nvGrpSpPr>
        <p:grpSpPr bwMode="auto">
          <a:xfrm>
            <a:off x="323850" y="3357562"/>
            <a:ext cx="8574087" cy="2162175"/>
            <a:chOff x="204" y="2115"/>
            <a:chExt cx="5401" cy="1361"/>
          </a:xfrm>
        </p:grpSpPr>
        <p:sp>
          <p:nvSpPr>
            <p:cNvPr id="49" name="Shape 22575" hidden="0"/>
            <p:cNvSpPr>
              <a:spLocks noChangeShapeType="1"/>
            </p:cNvSpPr>
            <p:nvPr isPhoto="0" userDrawn="0"/>
          </p:nvSpPr>
          <p:spPr bwMode="auto">
            <a:xfrm>
              <a:off x="204" y="2115"/>
              <a:ext cx="1043" cy="227"/>
            </a:xfrm>
            <a:prstGeom prst="rect">
              <a:avLst/>
            </a:prstGeom>
            <a:solidFill>
              <a:schemeClr val="accent1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b="1">
                  <a:solidFill>
                    <a:srgbClr val="FFFFFF"/>
                  </a:solidFill>
                </a:rPr>
                <a:t>ДАТА</a:t>
              </a:r>
              <a:endParaRPr/>
            </a:p>
          </p:txBody>
        </p:sp>
        <p:sp>
          <p:nvSpPr>
            <p:cNvPr id="50" name="Shape 22576" hidden="0"/>
            <p:cNvSpPr>
              <a:spLocks noChangeShapeType="1"/>
            </p:cNvSpPr>
            <p:nvPr isPhoto="0" userDrawn="0"/>
          </p:nvSpPr>
          <p:spPr bwMode="auto">
            <a:xfrm>
              <a:off x="1247" y="2115"/>
              <a:ext cx="1179" cy="227"/>
            </a:xfrm>
            <a:prstGeom prst="rect">
              <a:avLst/>
            </a:prstGeom>
            <a:solidFill>
              <a:schemeClr val="accent1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b="1">
                  <a:solidFill>
                    <a:srgbClr val="FFFFFF"/>
                  </a:solidFill>
                </a:rPr>
                <a:t>ОСАДКИ</a:t>
              </a:r>
              <a:endParaRPr/>
            </a:p>
          </p:txBody>
        </p:sp>
        <p:sp>
          <p:nvSpPr>
            <p:cNvPr id="51" name="Shape 22577" hidden="0"/>
            <p:cNvSpPr>
              <a:spLocks noChangeShapeType="1"/>
            </p:cNvSpPr>
            <p:nvPr isPhoto="0" userDrawn="0"/>
          </p:nvSpPr>
          <p:spPr bwMode="auto">
            <a:xfrm>
              <a:off x="2426" y="2115"/>
              <a:ext cx="1134" cy="227"/>
            </a:xfrm>
            <a:prstGeom prst="rect">
              <a:avLst/>
            </a:prstGeom>
            <a:solidFill>
              <a:schemeClr val="accent1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b="1">
                  <a:solidFill>
                    <a:srgbClr val="FFFFFF"/>
                  </a:solidFill>
                </a:rPr>
                <a:t>ТЕМПЕРАТУРА</a:t>
              </a:r>
              <a:endParaRPr/>
            </a:p>
          </p:txBody>
        </p:sp>
        <p:sp>
          <p:nvSpPr>
            <p:cNvPr id="52" name="Shape 22578" hidden="0"/>
            <p:cNvSpPr>
              <a:spLocks noChangeShapeType="1"/>
            </p:cNvSpPr>
            <p:nvPr isPhoto="0" userDrawn="0"/>
          </p:nvSpPr>
          <p:spPr bwMode="auto">
            <a:xfrm>
              <a:off x="3560" y="2115"/>
              <a:ext cx="998" cy="227"/>
            </a:xfrm>
            <a:prstGeom prst="rect">
              <a:avLst/>
            </a:prstGeom>
            <a:solidFill>
              <a:schemeClr val="accent1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b="1">
                  <a:solidFill>
                    <a:srgbClr val="FFFFFF"/>
                  </a:solidFill>
                </a:rPr>
                <a:t>ДАВЛЕНИЕ</a:t>
              </a:r>
              <a:endParaRPr/>
            </a:p>
          </p:txBody>
        </p:sp>
        <p:sp>
          <p:nvSpPr>
            <p:cNvPr id="53" name="Shape 22579" hidden="0"/>
            <p:cNvSpPr>
              <a:spLocks noChangeShapeType="1"/>
            </p:cNvSpPr>
            <p:nvPr isPhoto="0" userDrawn="0"/>
          </p:nvSpPr>
          <p:spPr bwMode="auto">
            <a:xfrm>
              <a:off x="4558" y="2115"/>
              <a:ext cx="1047" cy="227"/>
            </a:xfrm>
            <a:prstGeom prst="rect">
              <a:avLst/>
            </a:prstGeom>
            <a:solidFill>
              <a:schemeClr val="accent1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b="1">
                  <a:solidFill>
                    <a:srgbClr val="FFFFFF"/>
                  </a:solidFill>
                </a:rPr>
                <a:t>ВЛАЖНОСТЬ</a:t>
              </a:r>
              <a:endParaRPr/>
            </a:p>
          </p:txBody>
        </p:sp>
        <p:sp>
          <p:nvSpPr>
            <p:cNvPr id="54" name="Shape 22580" hidden="0"/>
            <p:cNvSpPr>
              <a:spLocks noChangeShapeType="1"/>
            </p:cNvSpPr>
            <p:nvPr isPhoto="0" userDrawn="0"/>
          </p:nvSpPr>
          <p:spPr bwMode="auto">
            <a:xfrm>
              <a:off x="204" y="2342"/>
              <a:ext cx="1043" cy="227"/>
            </a:xfrm>
            <a:prstGeom prst="rect">
              <a:avLst/>
            </a:prstGeom>
            <a:solidFill>
              <a:srgbClr val="DFEECC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17/03/2007</a:t>
              </a:r>
              <a:endParaRPr/>
            </a:p>
          </p:txBody>
        </p:sp>
        <p:sp>
          <p:nvSpPr>
            <p:cNvPr id="55" name="Shape 22581" hidden="0"/>
            <p:cNvSpPr>
              <a:spLocks noChangeShapeType="1"/>
            </p:cNvSpPr>
            <p:nvPr isPhoto="0" userDrawn="0"/>
          </p:nvSpPr>
          <p:spPr bwMode="auto">
            <a:xfrm>
              <a:off x="1247" y="2342"/>
              <a:ext cx="1179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Туман</a:t>
              </a:r>
              <a:endParaRPr/>
            </a:p>
          </p:txBody>
        </p:sp>
        <p:sp>
          <p:nvSpPr>
            <p:cNvPr id="56" name="Shape 22582" hidden="0"/>
            <p:cNvSpPr>
              <a:spLocks noChangeShapeType="1"/>
            </p:cNvSpPr>
            <p:nvPr isPhoto="0" userDrawn="0"/>
          </p:nvSpPr>
          <p:spPr bwMode="auto">
            <a:xfrm>
              <a:off x="2426" y="2342"/>
              <a:ext cx="1134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1,0</a:t>
              </a:r>
              <a:endParaRPr/>
            </a:p>
          </p:txBody>
        </p:sp>
        <p:sp>
          <p:nvSpPr>
            <p:cNvPr id="57" name="Shape 22583" hidden="0"/>
            <p:cNvSpPr>
              <a:spLocks noChangeShapeType="1"/>
            </p:cNvSpPr>
            <p:nvPr isPhoto="0" userDrawn="0"/>
          </p:nvSpPr>
          <p:spPr bwMode="auto">
            <a:xfrm>
              <a:off x="3560" y="2342"/>
              <a:ext cx="998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740</a:t>
              </a:r>
              <a:endParaRPr/>
            </a:p>
          </p:txBody>
        </p:sp>
        <p:sp>
          <p:nvSpPr>
            <p:cNvPr id="58" name="Shape 22584" hidden="0"/>
            <p:cNvSpPr>
              <a:spLocks noChangeShapeType="1"/>
            </p:cNvSpPr>
            <p:nvPr isPhoto="0" userDrawn="0"/>
          </p:nvSpPr>
          <p:spPr bwMode="auto">
            <a:xfrm>
              <a:off x="4558" y="2342"/>
              <a:ext cx="1047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100</a:t>
              </a:r>
              <a:endParaRPr/>
            </a:p>
          </p:txBody>
        </p:sp>
        <p:sp>
          <p:nvSpPr>
            <p:cNvPr id="59" name="Shape 22585" hidden="0"/>
            <p:cNvSpPr>
              <a:spLocks noChangeShapeType="1"/>
            </p:cNvSpPr>
            <p:nvPr isPhoto="0" userDrawn="0"/>
          </p:nvSpPr>
          <p:spPr bwMode="auto">
            <a:xfrm>
              <a:off x="204" y="2569"/>
              <a:ext cx="1043" cy="227"/>
            </a:xfrm>
            <a:prstGeom prst="rect">
              <a:avLst/>
            </a:prstGeom>
            <a:solidFill>
              <a:srgbClr val="DFEECC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18/03/2007</a:t>
              </a:r>
              <a:endParaRPr/>
            </a:p>
          </p:txBody>
        </p:sp>
        <p:sp>
          <p:nvSpPr>
            <p:cNvPr id="60" name="Shape 22586" hidden="0"/>
            <p:cNvSpPr>
              <a:spLocks noChangeShapeType="1"/>
            </p:cNvSpPr>
            <p:nvPr isPhoto="0" userDrawn="0"/>
          </p:nvSpPr>
          <p:spPr bwMode="auto">
            <a:xfrm>
              <a:off x="1247" y="2569"/>
              <a:ext cx="1179" cy="227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Дождь</a:t>
              </a:r>
              <a:endParaRPr/>
            </a:p>
          </p:txBody>
        </p:sp>
        <p:sp>
          <p:nvSpPr>
            <p:cNvPr id="61" name="Shape 22587" hidden="0"/>
            <p:cNvSpPr>
              <a:spLocks noChangeShapeType="1"/>
            </p:cNvSpPr>
            <p:nvPr isPhoto="0" userDrawn="0"/>
          </p:nvSpPr>
          <p:spPr bwMode="auto">
            <a:xfrm>
              <a:off x="2426" y="2569"/>
              <a:ext cx="1134" cy="227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3,4</a:t>
              </a:r>
              <a:endParaRPr/>
            </a:p>
          </p:txBody>
        </p:sp>
        <p:sp>
          <p:nvSpPr>
            <p:cNvPr id="62" name="Shape 22588" hidden="0"/>
            <p:cNvSpPr>
              <a:spLocks noChangeShapeType="1"/>
            </p:cNvSpPr>
            <p:nvPr isPhoto="0" userDrawn="0"/>
          </p:nvSpPr>
          <p:spPr bwMode="auto">
            <a:xfrm>
              <a:off x="3560" y="2569"/>
              <a:ext cx="998" cy="227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745</a:t>
              </a:r>
              <a:endParaRPr/>
            </a:p>
          </p:txBody>
        </p:sp>
        <p:sp>
          <p:nvSpPr>
            <p:cNvPr id="63" name="Shape 22589" hidden="0"/>
            <p:cNvSpPr>
              <a:spLocks noChangeShapeType="1"/>
            </p:cNvSpPr>
            <p:nvPr isPhoto="0" userDrawn="0"/>
          </p:nvSpPr>
          <p:spPr bwMode="auto">
            <a:xfrm>
              <a:off x="4558" y="2569"/>
              <a:ext cx="1047" cy="227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96</a:t>
              </a:r>
              <a:endParaRPr/>
            </a:p>
          </p:txBody>
        </p:sp>
        <p:sp>
          <p:nvSpPr>
            <p:cNvPr id="64" name="Shape 22590" hidden="0"/>
            <p:cNvSpPr>
              <a:spLocks noChangeShapeType="1"/>
            </p:cNvSpPr>
            <p:nvPr isPhoto="0" userDrawn="0"/>
          </p:nvSpPr>
          <p:spPr bwMode="auto">
            <a:xfrm>
              <a:off x="204" y="2796"/>
              <a:ext cx="1043" cy="227"/>
            </a:xfrm>
            <a:prstGeom prst="rect">
              <a:avLst/>
            </a:prstGeom>
            <a:solidFill>
              <a:srgbClr val="DFEECC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19/03/2007</a:t>
              </a:r>
              <a:endParaRPr/>
            </a:p>
          </p:txBody>
        </p:sp>
        <p:sp>
          <p:nvSpPr>
            <p:cNvPr id="65" name="Shape 22591" hidden="0"/>
            <p:cNvSpPr>
              <a:spLocks noChangeShapeType="1"/>
            </p:cNvSpPr>
            <p:nvPr isPhoto="0" userDrawn="0"/>
          </p:nvSpPr>
          <p:spPr bwMode="auto">
            <a:xfrm>
              <a:off x="1247" y="2796"/>
              <a:ext cx="1179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Без осадков</a:t>
              </a:r>
              <a:endParaRPr/>
            </a:p>
          </p:txBody>
        </p:sp>
        <p:sp>
          <p:nvSpPr>
            <p:cNvPr id="66" name="Shape 22592" hidden="0"/>
            <p:cNvSpPr>
              <a:spLocks noChangeShapeType="1"/>
            </p:cNvSpPr>
            <p:nvPr isPhoto="0" userDrawn="0"/>
          </p:nvSpPr>
          <p:spPr bwMode="auto">
            <a:xfrm>
              <a:off x="2426" y="2796"/>
              <a:ext cx="1134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5,2</a:t>
              </a:r>
              <a:endParaRPr/>
            </a:p>
          </p:txBody>
        </p:sp>
        <p:sp>
          <p:nvSpPr>
            <p:cNvPr id="67" name="Shape 22593" hidden="0"/>
            <p:cNvSpPr>
              <a:spLocks noChangeShapeType="1"/>
            </p:cNvSpPr>
            <p:nvPr isPhoto="0" userDrawn="0"/>
          </p:nvSpPr>
          <p:spPr bwMode="auto">
            <a:xfrm>
              <a:off x="3560" y="2796"/>
              <a:ext cx="998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760</a:t>
              </a:r>
              <a:endParaRPr/>
            </a:p>
          </p:txBody>
        </p:sp>
        <p:sp>
          <p:nvSpPr>
            <p:cNvPr id="68" name="Shape 22594" hidden="0"/>
            <p:cNvSpPr>
              <a:spLocks noChangeShapeType="1"/>
            </p:cNvSpPr>
            <p:nvPr isPhoto="0" userDrawn="0"/>
          </p:nvSpPr>
          <p:spPr bwMode="auto">
            <a:xfrm>
              <a:off x="4558" y="2796"/>
              <a:ext cx="1047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87</a:t>
              </a:r>
              <a:endParaRPr/>
            </a:p>
          </p:txBody>
        </p:sp>
        <p:sp>
          <p:nvSpPr>
            <p:cNvPr id="69" name="Shape 22595" hidden="0"/>
            <p:cNvSpPr>
              <a:spLocks noChangeShapeType="1"/>
            </p:cNvSpPr>
            <p:nvPr isPhoto="0" userDrawn="0"/>
          </p:nvSpPr>
          <p:spPr bwMode="auto">
            <a:xfrm>
              <a:off x="204" y="3023"/>
              <a:ext cx="1043" cy="227"/>
            </a:xfrm>
            <a:prstGeom prst="rect">
              <a:avLst/>
            </a:prstGeom>
            <a:solidFill>
              <a:srgbClr val="DFEECC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15/03/2007</a:t>
              </a:r>
              <a:endParaRPr/>
            </a:p>
          </p:txBody>
        </p:sp>
        <p:sp>
          <p:nvSpPr>
            <p:cNvPr id="70" name="Shape 22596" hidden="0"/>
            <p:cNvSpPr>
              <a:spLocks noChangeShapeType="1"/>
            </p:cNvSpPr>
            <p:nvPr isPhoto="0" userDrawn="0"/>
          </p:nvSpPr>
          <p:spPr bwMode="auto">
            <a:xfrm>
              <a:off x="1247" y="3023"/>
              <a:ext cx="1179" cy="227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Снег</a:t>
              </a:r>
              <a:endParaRPr/>
            </a:p>
          </p:txBody>
        </p:sp>
        <p:sp>
          <p:nvSpPr>
            <p:cNvPr id="71" name="Shape 22597" hidden="0"/>
            <p:cNvSpPr>
              <a:spLocks noChangeShapeType="1"/>
            </p:cNvSpPr>
            <p:nvPr isPhoto="0" userDrawn="0"/>
          </p:nvSpPr>
          <p:spPr bwMode="auto">
            <a:xfrm>
              <a:off x="2426" y="3023"/>
              <a:ext cx="1134" cy="227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-3,5</a:t>
              </a:r>
              <a:endParaRPr/>
            </a:p>
          </p:txBody>
        </p:sp>
        <p:sp>
          <p:nvSpPr>
            <p:cNvPr id="72" name="Shape 22598" hidden="0"/>
            <p:cNvSpPr>
              <a:spLocks noChangeShapeType="1"/>
            </p:cNvSpPr>
            <p:nvPr isPhoto="0" userDrawn="0"/>
          </p:nvSpPr>
          <p:spPr bwMode="auto">
            <a:xfrm>
              <a:off x="3560" y="3023"/>
              <a:ext cx="998" cy="227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746</a:t>
              </a:r>
              <a:endParaRPr/>
            </a:p>
          </p:txBody>
        </p:sp>
        <p:sp>
          <p:nvSpPr>
            <p:cNvPr id="73" name="Shape 22599" hidden="0"/>
            <p:cNvSpPr>
              <a:spLocks noChangeShapeType="1"/>
            </p:cNvSpPr>
            <p:nvPr isPhoto="0" userDrawn="0"/>
          </p:nvSpPr>
          <p:spPr bwMode="auto">
            <a:xfrm>
              <a:off x="4558" y="3023"/>
              <a:ext cx="1047" cy="227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67</a:t>
              </a:r>
              <a:endParaRPr/>
            </a:p>
          </p:txBody>
        </p:sp>
        <p:sp>
          <p:nvSpPr>
            <p:cNvPr id="74" name="Shape 22600" hidden="0"/>
            <p:cNvSpPr>
              <a:spLocks noChangeShapeType="1"/>
            </p:cNvSpPr>
            <p:nvPr isPhoto="0" userDrawn="0"/>
          </p:nvSpPr>
          <p:spPr bwMode="auto">
            <a:xfrm>
              <a:off x="204" y="3250"/>
              <a:ext cx="1043" cy="227"/>
            </a:xfrm>
            <a:prstGeom prst="rect">
              <a:avLst/>
            </a:prstGeom>
            <a:solidFill>
              <a:srgbClr val="DFEECC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16/03/2007</a:t>
              </a:r>
              <a:endParaRPr/>
            </a:p>
          </p:txBody>
        </p:sp>
        <p:sp>
          <p:nvSpPr>
            <p:cNvPr id="75" name="Shape 22601" hidden="0"/>
            <p:cNvSpPr>
              <a:spLocks noChangeShapeType="1"/>
            </p:cNvSpPr>
            <p:nvPr isPhoto="0" userDrawn="0"/>
          </p:nvSpPr>
          <p:spPr bwMode="auto">
            <a:xfrm>
              <a:off x="1247" y="3250"/>
              <a:ext cx="1179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Без осадков</a:t>
              </a:r>
              <a:endParaRPr/>
            </a:p>
          </p:txBody>
        </p:sp>
        <p:sp>
          <p:nvSpPr>
            <p:cNvPr id="76" name="Shape 22602" hidden="0"/>
            <p:cNvSpPr>
              <a:spLocks noChangeShapeType="1"/>
            </p:cNvSpPr>
            <p:nvPr isPhoto="0" userDrawn="0"/>
          </p:nvSpPr>
          <p:spPr bwMode="auto">
            <a:xfrm>
              <a:off x="2426" y="3250"/>
              <a:ext cx="1134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0</a:t>
              </a:r>
              <a:endParaRPr/>
            </a:p>
          </p:txBody>
        </p:sp>
        <p:sp>
          <p:nvSpPr>
            <p:cNvPr id="77" name="Shape 22603" hidden="0"/>
            <p:cNvSpPr>
              <a:spLocks noChangeShapeType="1"/>
            </p:cNvSpPr>
            <p:nvPr isPhoto="0" userDrawn="0"/>
          </p:nvSpPr>
          <p:spPr bwMode="auto">
            <a:xfrm>
              <a:off x="3560" y="3250"/>
              <a:ext cx="998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750</a:t>
              </a:r>
              <a:endParaRPr/>
            </a:p>
          </p:txBody>
        </p:sp>
        <p:sp>
          <p:nvSpPr>
            <p:cNvPr id="78" name="Shape 22604" hidden="0"/>
            <p:cNvSpPr>
              <a:spLocks noChangeShapeType="1"/>
            </p:cNvSpPr>
            <p:nvPr isPhoto="0" userDrawn="0"/>
          </p:nvSpPr>
          <p:spPr bwMode="auto">
            <a:xfrm>
              <a:off x="4558" y="3250"/>
              <a:ext cx="1047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62</a:t>
              </a:r>
              <a:endParaRPr/>
            </a:p>
          </p:txBody>
        </p:sp>
        <p:sp>
          <p:nvSpPr>
            <p:cNvPr id="79" name="Shape 22605" hidden="0"/>
            <p:cNvSpPr>
              <a:spLocks noChangeShapeType="1"/>
            </p:cNvSpPr>
            <p:nvPr isPhoto="0" userDrawn="0"/>
          </p:nvSpPr>
          <p:spPr bwMode="auto">
            <a:xfrm>
              <a:off x="1247" y="2115"/>
              <a:ext cx="0" cy="1361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80" name="Shape 22606" hidden="0"/>
            <p:cNvSpPr>
              <a:spLocks noChangeShapeType="1"/>
            </p:cNvSpPr>
            <p:nvPr isPhoto="0" userDrawn="0"/>
          </p:nvSpPr>
          <p:spPr bwMode="auto">
            <a:xfrm>
              <a:off x="2426" y="2115"/>
              <a:ext cx="0" cy="1361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81" name="Shape 22607" hidden="0"/>
            <p:cNvSpPr>
              <a:spLocks noChangeShapeType="1"/>
            </p:cNvSpPr>
            <p:nvPr isPhoto="0" userDrawn="0"/>
          </p:nvSpPr>
          <p:spPr bwMode="auto">
            <a:xfrm>
              <a:off x="3560" y="2115"/>
              <a:ext cx="0" cy="1361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82" name="Shape 22608" hidden="0"/>
            <p:cNvSpPr>
              <a:spLocks noChangeShapeType="1"/>
            </p:cNvSpPr>
            <p:nvPr isPhoto="0" userDrawn="0"/>
          </p:nvSpPr>
          <p:spPr bwMode="auto">
            <a:xfrm>
              <a:off x="4558" y="2115"/>
              <a:ext cx="0" cy="1361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83" name="Shape 22609" hidden="0"/>
            <p:cNvSpPr>
              <a:spLocks noChangeShapeType="1"/>
            </p:cNvSpPr>
            <p:nvPr isPhoto="0" userDrawn="0"/>
          </p:nvSpPr>
          <p:spPr bwMode="auto">
            <a:xfrm>
              <a:off x="204" y="2342"/>
              <a:ext cx="5401" cy="0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84" name="Shape 22610" hidden="0"/>
            <p:cNvSpPr>
              <a:spLocks noChangeShapeType="1"/>
            </p:cNvSpPr>
            <p:nvPr isPhoto="0" userDrawn="0"/>
          </p:nvSpPr>
          <p:spPr bwMode="auto">
            <a:xfrm>
              <a:off x="204" y="2569"/>
              <a:ext cx="5401" cy="0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85" name="Shape 22611" hidden="0"/>
            <p:cNvSpPr>
              <a:spLocks noChangeShapeType="1"/>
            </p:cNvSpPr>
            <p:nvPr isPhoto="0" userDrawn="0"/>
          </p:nvSpPr>
          <p:spPr bwMode="auto">
            <a:xfrm>
              <a:off x="204" y="2796"/>
              <a:ext cx="5401" cy="0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86" name="Shape 22612" hidden="0"/>
            <p:cNvSpPr>
              <a:spLocks noChangeShapeType="1"/>
            </p:cNvSpPr>
            <p:nvPr isPhoto="0" userDrawn="0"/>
          </p:nvSpPr>
          <p:spPr bwMode="auto">
            <a:xfrm>
              <a:off x="204" y="3023"/>
              <a:ext cx="5401" cy="0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87" name="Shape 22613" hidden="0"/>
            <p:cNvSpPr>
              <a:spLocks noChangeShapeType="1"/>
            </p:cNvSpPr>
            <p:nvPr isPhoto="0" userDrawn="0"/>
          </p:nvSpPr>
          <p:spPr bwMode="auto">
            <a:xfrm>
              <a:off x="204" y="3250"/>
              <a:ext cx="5401" cy="0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88" name="Shape 22614" hidden="0"/>
            <p:cNvSpPr>
              <a:spLocks noChangeShapeType="1"/>
            </p:cNvSpPr>
            <p:nvPr isPhoto="0" userDrawn="0"/>
          </p:nvSpPr>
          <p:spPr bwMode="auto">
            <a:xfrm>
              <a:off x="204" y="2115"/>
              <a:ext cx="0" cy="1361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89" name="Shape 22615" hidden="0"/>
            <p:cNvSpPr>
              <a:spLocks noChangeShapeType="1"/>
            </p:cNvSpPr>
            <p:nvPr isPhoto="0" userDrawn="0"/>
          </p:nvSpPr>
          <p:spPr bwMode="auto">
            <a:xfrm>
              <a:off x="5605" y="2115"/>
              <a:ext cx="0" cy="1361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90" name="Shape 22616" hidden="0"/>
            <p:cNvSpPr>
              <a:spLocks noChangeShapeType="1"/>
            </p:cNvSpPr>
            <p:nvPr isPhoto="0" userDrawn="0"/>
          </p:nvSpPr>
          <p:spPr bwMode="auto">
            <a:xfrm>
              <a:off x="204" y="2115"/>
              <a:ext cx="5401" cy="0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91" name="Shape 22617" hidden="0"/>
            <p:cNvSpPr>
              <a:spLocks noChangeShapeType="1"/>
            </p:cNvSpPr>
            <p:nvPr isPhoto="0" userDrawn="0"/>
          </p:nvSpPr>
          <p:spPr bwMode="auto">
            <a:xfrm>
              <a:off x="204" y="3476"/>
              <a:ext cx="5401" cy="0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push dir="r"/>
      </p:transition>
    </mc:Choice>
    <mc:Fallback>
      <p:transition spd="med" advClick="1">
        <p:push dir="r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1pPr>
            <a:lvl2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2pPr>
            <a:lvl3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3pPr>
            <a:lvl4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4pPr>
            <a:lvl5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5pPr>
          </a:lstStyle>
          <a:p>
            <a:pPr marL="0" lvl="0" indent="0">
              <a:buNone/>
              <a:defRPr/>
            </a:pPr>
            <a:r>
              <a:rPr sz="3200" b="1"/>
              <a:t> Отсортировать записи таблицы «Погода» по убыванию значений влажности</a:t>
            </a:r>
            <a:endParaRPr/>
          </a:p>
        </p:txBody>
      </p:sp>
      <p:sp>
        <p:nvSpPr>
          <p:cNvPr id="5" name="Содержимое 2" hidden="0"/>
          <p:cNvSpPr>
            <a:spLocks noChangeShapeType="1" noGrp="1"/>
          </p:cNvSpPr>
          <p:nvPr isPhoto="0" userDrawn="0">
            <p:ph type="obj" hasCustomPrompt="0"/>
          </p:nvPr>
        </p:nvSpPr>
        <p:spPr bwMode="auto">
          <a:xfrm>
            <a:off x="611187" y="1905000"/>
            <a:ext cx="8353425" cy="419100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3200">
                <a:solidFill>
                  <a:schemeClr val="dk1"/>
                </a:solidFill>
                <a:latin typeface="Arial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800">
                <a:solidFill>
                  <a:schemeClr val="dk1"/>
                </a:solidFill>
                <a:latin typeface="Arial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400">
                <a:solidFill>
                  <a:schemeClr val="dk1"/>
                </a:solidFill>
                <a:latin typeface="Arial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5pPr>
          </a:lstStyle>
          <a:p>
            <a:pPr marL="342900" lvl="0" indent="-685800">
              <a:spcBef>
                <a:spcPts val="0"/>
              </a:spcBef>
              <a:buNone/>
              <a:defRPr/>
            </a:pPr>
            <a:r>
              <a:rPr/>
              <a:t>Для этого нужно отдать команду:</a:t>
            </a:r>
            <a:endParaRPr/>
          </a:p>
          <a:p>
            <a:pPr marL="342900" lvl="0" indent="-685800">
              <a:spcBef>
                <a:spcPts val="1800"/>
              </a:spcBef>
              <a:buNone/>
              <a:defRPr/>
            </a:pPr>
            <a:r>
              <a:rPr b="1"/>
              <a:t>.выбрать </a:t>
            </a:r>
            <a:r>
              <a:rPr/>
              <a:t>все </a:t>
            </a:r>
            <a:r>
              <a:rPr b="1"/>
              <a:t>сортировать</a:t>
            </a:r>
            <a:r>
              <a:rPr/>
              <a:t> ВЛАЖНОСТЬ </a:t>
            </a:r>
            <a:r>
              <a:rPr b="1"/>
              <a:t>по</a:t>
            </a:r>
            <a:r>
              <a:rPr/>
              <a:t> убыванию</a:t>
            </a:r>
            <a:endParaRPr/>
          </a:p>
        </p:txBody>
      </p:sp>
      <p:grpSp>
        <p:nvGrpSpPr>
          <p:cNvPr id="6" name="Group 56" hidden="0"/>
          <p:cNvGrpSpPr/>
          <p:nvPr isPhoto="0" userDrawn="0"/>
        </p:nvGrpSpPr>
        <p:grpSpPr bwMode="auto">
          <a:xfrm>
            <a:off x="250825" y="4149725"/>
            <a:ext cx="8574087" cy="2162175"/>
            <a:chOff x="158" y="2614"/>
            <a:chExt cx="5401" cy="1361"/>
          </a:xfrm>
        </p:grpSpPr>
        <p:sp>
          <p:nvSpPr>
            <p:cNvPr id="7" name="Shape 23557" hidden="0"/>
            <p:cNvSpPr>
              <a:spLocks noChangeShapeType="1"/>
            </p:cNvSpPr>
            <p:nvPr isPhoto="0" userDrawn="0"/>
          </p:nvSpPr>
          <p:spPr bwMode="auto">
            <a:xfrm>
              <a:off x="158" y="2614"/>
              <a:ext cx="1058" cy="227"/>
            </a:xfrm>
            <a:prstGeom prst="rect">
              <a:avLst/>
            </a:prstGeom>
            <a:solidFill>
              <a:schemeClr val="accent1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b="1">
                  <a:solidFill>
                    <a:srgbClr val="FFFFFF"/>
                  </a:solidFill>
                </a:rPr>
                <a:t>ДАТА</a:t>
              </a:r>
              <a:endParaRPr/>
            </a:p>
          </p:txBody>
        </p:sp>
        <p:sp>
          <p:nvSpPr>
            <p:cNvPr id="8" name="Shape 23558" hidden="0"/>
            <p:cNvSpPr>
              <a:spLocks noChangeShapeType="1"/>
            </p:cNvSpPr>
            <p:nvPr isPhoto="0" userDrawn="0"/>
          </p:nvSpPr>
          <p:spPr bwMode="auto">
            <a:xfrm>
              <a:off x="1216" y="2614"/>
              <a:ext cx="1120" cy="227"/>
            </a:xfrm>
            <a:prstGeom prst="rect">
              <a:avLst/>
            </a:prstGeom>
            <a:solidFill>
              <a:schemeClr val="accent1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b="1">
                  <a:solidFill>
                    <a:srgbClr val="FFFFFF"/>
                  </a:solidFill>
                </a:rPr>
                <a:t>ОСАДКИ</a:t>
              </a:r>
              <a:endParaRPr/>
            </a:p>
          </p:txBody>
        </p:sp>
        <p:sp>
          <p:nvSpPr>
            <p:cNvPr id="9" name="Shape 23559" hidden="0"/>
            <p:cNvSpPr>
              <a:spLocks noChangeShapeType="1"/>
            </p:cNvSpPr>
            <p:nvPr isPhoto="0" userDrawn="0"/>
          </p:nvSpPr>
          <p:spPr bwMode="auto">
            <a:xfrm>
              <a:off x="2336" y="2614"/>
              <a:ext cx="1179" cy="227"/>
            </a:xfrm>
            <a:prstGeom prst="rect">
              <a:avLst/>
            </a:prstGeom>
            <a:solidFill>
              <a:schemeClr val="accent1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b="1">
                  <a:solidFill>
                    <a:srgbClr val="FFFFFF"/>
                  </a:solidFill>
                </a:rPr>
                <a:t>ТЕМПЕРАТУРА</a:t>
              </a:r>
              <a:endParaRPr/>
            </a:p>
          </p:txBody>
        </p:sp>
        <p:sp>
          <p:nvSpPr>
            <p:cNvPr id="10" name="Shape 23560" hidden="0"/>
            <p:cNvSpPr>
              <a:spLocks noChangeShapeType="1"/>
            </p:cNvSpPr>
            <p:nvPr isPhoto="0" userDrawn="0"/>
          </p:nvSpPr>
          <p:spPr bwMode="auto">
            <a:xfrm>
              <a:off x="3515" y="2614"/>
              <a:ext cx="1043" cy="227"/>
            </a:xfrm>
            <a:prstGeom prst="rect">
              <a:avLst/>
            </a:prstGeom>
            <a:solidFill>
              <a:schemeClr val="accent1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b="1">
                  <a:solidFill>
                    <a:srgbClr val="FFFFFF"/>
                  </a:solidFill>
                </a:rPr>
                <a:t>ДАВЛЕНИЕ</a:t>
              </a:r>
              <a:endParaRPr/>
            </a:p>
          </p:txBody>
        </p:sp>
        <p:sp>
          <p:nvSpPr>
            <p:cNvPr id="11" name="Shape 23561" hidden="0"/>
            <p:cNvSpPr>
              <a:spLocks noChangeShapeType="1"/>
            </p:cNvSpPr>
            <p:nvPr isPhoto="0" userDrawn="0"/>
          </p:nvSpPr>
          <p:spPr bwMode="auto">
            <a:xfrm>
              <a:off x="4558" y="2614"/>
              <a:ext cx="1001" cy="227"/>
            </a:xfrm>
            <a:prstGeom prst="rect">
              <a:avLst/>
            </a:prstGeom>
            <a:solidFill>
              <a:schemeClr val="accent1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b="1">
                  <a:solidFill>
                    <a:srgbClr val="FFFFFF"/>
                  </a:solidFill>
                </a:rPr>
                <a:t>ВЛАЖНОСТЬ</a:t>
              </a:r>
              <a:endParaRPr/>
            </a:p>
          </p:txBody>
        </p:sp>
        <p:sp>
          <p:nvSpPr>
            <p:cNvPr id="12" name="Shape 23562" hidden="0"/>
            <p:cNvSpPr>
              <a:spLocks noChangeShapeType="1"/>
            </p:cNvSpPr>
            <p:nvPr isPhoto="0" userDrawn="0"/>
          </p:nvSpPr>
          <p:spPr bwMode="auto">
            <a:xfrm>
              <a:off x="158" y="2841"/>
              <a:ext cx="1058" cy="227"/>
            </a:xfrm>
            <a:prstGeom prst="rect">
              <a:avLst/>
            </a:prstGeom>
            <a:solidFill>
              <a:srgbClr val="DFEECC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17/03/2007</a:t>
              </a:r>
              <a:endParaRPr/>
            </a:p>
          </p:txBody>
        </p:sp>
        <p:sp>
          <p:nvSpPr>
            <p:cNvPr id="13" name="Shape 23563" hidden="0"/>
            <p:cNvSpPr>
              <a:spLocks noChangeShapeType="1"/>
            </p:cNvSpPr>
            <p:nvPr isPhoto="0" userDrawn="0"/>
          </p:nvSpPr>
          <p:spPr bwMode="auto">
            <a:xfrm>
              <a:off x="1216" y="2841"/>
              <a:ext cx="1120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Туман</a:t>
              </a:r>
              <a:endParaRPr/>
            </a:p>
          </p:txBody>
        </p:sp>
        <p:sp>
          <p:nvSpPr>
            <p:cNvPr id="14" name="Shape 23564" hidden="0"/>
            <p:cNvSpPr>
              <a:spLocks noChangeShapeType="1"/>
            </p:cNvSpPr>
            <p:nvPr isPhoto="0" userDrawn="0"/>
          </p:nvSpPr>
          <p:spPr bwMode="auto">
            <a:xfrm>
              <a:off x="2336" y="2841"/>
              <a:ext cx="1179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1,0</a:t>
              </a:r>
              <a:endParaRPr/>
            </a:p>
          </p:txBody>
        </p:sp>
        <p:sp>
          <p:nvSpPr>
            <p:cNvPr id="15" name="Shape 23565" hidden="0"/>
            <p:cNvSpPr>
              <a:spLocks noChangeShapeType="1"/>
            </p:cNvSpPr>
            <p:nvPr isPhoto="0" userDrawn="0"/>
          </p:nvSpPr>
          <p:spPr bwMode="auto">
            <a:xfrm>
              <a:off x="3515" y="2841"/>
              <a:ext cx="1043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740</a:t>
              </a:r>
              <a:endParaRPr/>
            </a:p>
          </p:txBody>
        </p:sp>
        <p:sp>
          <p:nvSpPr>
            <p:cNvPr id="16" name="Shape 23566" hidden="0"/>
            <p:cNvSpPr>
              <a:spLocks noChangeShapeType="1"/>
            </p:cNvSpPr>
            <p:nvPr isPhoto="0" userDrawn="0"/>
          </p:nvSpPr>
          <p:spPr bwMode="auto">
            <a:xfrm>
              <a:off x="4558" y="2841"/>
              <a:ext cx="1001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100</a:t>
              </a:r>
              <a:endParaRPr/>
            </a:p>
          </p:txBody>
        </p:sp>
        <p:sp>
          <p:nvSpPr>
            <p:cNvPr id="17" name="Shape 23567" hidden="0"/>
            <p:cNvSpPr>
              <a:spLocks noChangeShapeType="1"/>
            </p:cNvSpPr>
            <p:nvPr isPhoto="0" userDrawn="0"/>
          </p:nvSpPr>
          <p:spPr bwMode="auto">
            <a:xfrm>
              <a:off x="158" y="3068"/>
              <a:ext cx="1058" cy="227"/>
            </a:xfrm>
            <a:prstGeom prst="rect">
              <a:avLst/>
            </a:prstGeom>
            <a:solidFill>
              <a:srgbClr val="DFEECC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18/03/2007</a:t>
              </a:r>
              <a:endParaRPr/>
            </a:p>
          </p:txBody>
        </p:sp>
        <p:sp>
          <p:nvSpPr>
            <p:cNvPr id="18" name="Shape 23568" hidden="0"/>
            <p:cNvSpPr>
              <a:spLocks noChangeShapeType="1"/>
            </p:cNvSpPr>
            <p:nvPr isPhoto="0" userDrawn="0"/>
          </p:nvSpPr>
          <p:spPr bwMode="auto">
            <a:xfrm>
              <a:off x="1216" y="3068"/>
              <a:ext cx="1120" cy="227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Дождь</a:t>
              </a:r>
              <a:endParaRPr/>
            </a:p>
          </p:txBody>
        </p:sp>
        <p:sp>
          <p:nvSpPr>
            <p:cNvPr id="19" name="Shape 23569" hidden="0"/>
            <p:cNvSpPr>
              <a:spLocks noChangeShapeType="1"/>
            </p:cNvSpPr>
            <p:nvPr isPhoto="0" userDrawn="0"/>
          </p:nvSpPr>
          <p:spPr bwMode="auto">
            <a:xfrm>
              <a:off x="2336" y="3068"/>
              <a:ext cx="1179" cy="227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3,4</a:t>
              </a:r>
              <a:endParaRPr/>
            </a:p>
          </p:txBody>
        </p:sp>
        <p:sp>
          <p:nvSpPr>
            <p:cNvPr id="20" name="Shape 23570" hidden="0"/>
            <p:cNvSpPr>
              <a:spLocks noChangeShapeType="1"/>
            </p:cNvSpPr>
            <p:nvPr isPhoto="0" userDrawn="0"/>
          </p:nvSpPr>
          <p:spPr bwMode="auto">
            <a:xfrm>
              <a:off x="3515" y="3068"/>
              <a:ext cx="1043" cy="227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745</a:t>
              </a:r>
              <a:endParaRPr/>
            </a:p>
          </p:txBody>
        </p:sp>
        <p:sp>
          <p:nvSpPr>
            <p:cNvPr id="21" name="Shape 23571" hidden="0"/>
            <p:cNvSpPr>
              <a:spLocks noChangeShapeType="1"/>
            </p:cNvSpPr>
            <p:nvPr isPhoto="0" userDrawn="0"/>
          </p:nvSpPr>
          <p:spPr bwMode="auto">
            <a:xfrm>
              <a:off x="4558" y="3068"/>
              <a:ext cx="1001" cy="227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96</a:t>
              </a:r>
              <a:endParaRPr/>
            </a:p>
          </p:txBody>
        </p:sp>
        <p:sp>
          <p:nvSpPr>
            <p:cNvPr id="22" name="Shape 23572" hidden="0"/>
            <p:cNvSpPr>
              <a:spLocks noChangeShapeType="1"/>
            </p:cNvSpPr>
            <p:nvPr isPhoto="0" userDrawn="0"/>
          </p:nvSpPr>
          <p:spPr bwMode="auto">
            <a:xfrm>
              <a:off x="158" y="3295"/>
              <a:ext cx="1058" cy="227"/>
            </a:xfrm>
            <a:prstGeom prst="rect">
              <a:avLst/>
            </a:prstGeom>
            <a:solidFill>
              <a:srgbClr val="DFEECC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19/03/2007</a:t>
              </a:r>
              <a:endParaRPr/>
            </a:p>
          </p:txBody>
        </p:sp>
        <p:sp>
          <p:nvSpPr>
            <p:cNvPr id="23" name="Shape 23573" hidden="0"/>
            <p:cNvSpPr>
              <a:spLocks noChangeShapeType="1"/>
            </p:cNvSpPr>
            <p:nvPr isPhoto="0" userDrawn="0"/>
          </p:nvSpPr>
          <p:spPr bwMode="auto">
            <a:xfrm>
              <a:off x="1216" y="3295"/>
              <a:ext cx="1120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Без осадков</a:t>
              </a:r>
              <a:endParaRPr/>
            </a:p>
          </p:txBody>
        </p:sp>
        <p:sp>
          <p:nvSpPr>
            <p:cNvPr id="24" name="Shape 23574" hidden="0"/>
            <p:cNvSpPr>
              <a:spLocks noChangeShapeType="1"/>
            </p:cNvSpPr>
            <p:nvPr isPhoto="0" userDrawn="0"/>
          </p:nvSpPr>
          <p:spPr bwMode="auto">
            <a:xfrm>
              <a:off x="2336" y="3295"/>
              <a:ext cx="1179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5,2</a:t>
              </a:r>
              <a:endParaRPr/>
            </a:p>
          </p:txBody>
        </p:sp>
        <p:sp>
          <p:nvSpPr>
            <p:cNvPr id="25" name="Shape 23575" hidden="0"/>
            <p:cNvSpPr>
              <a:spLocks noChangeShapeType="1"/>
            </p:cNvSpPr>
            <p:nvPr isPhoto="0" userDrawn="0"/>
          </p:nvSpPr>
          <p:spPr bwMode="auto">
            <a:xfrm>
              <a:off x="3515" y="3295"/>
              <a:ext cx="1043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760</a:t>
              </a:r>
              <a:endParaRPr/>
            </a:p>
          </p:txBody>
        </p:sp>
        <p:sp>
          <p:nvSpPr>
            <p:cNvPr id="26" name="Shape 23576" hidden="0"/>
            <p:cNvSpPr>
              <a:spLocks noChangeShapeType="1"/>
            </p:cNvSpPr>
            <p:nvPr isPhoto="0" userDrawn="0"/>
          </p:nvSpPr>
          <p:spPr bwMode="auto">
            <a:xfrm>
              <a:off x="4558" y="3295"/>
              <a:ext cx="1001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87</a:t>
              </a:r>
              <a:endParaRPr/>
            </a:p>
          </p:txBody>
        </p:sp>
        <p:sp>
          <p:nvSpPr>
            <p:cNvPr id="27" name="Shape 23577" hidden="0"/>
            <p:cNvSpPr>
              <a:spLocks noChangeShapeType="1"/>
            </p:cNvSpPr>
            <p:nvPr isPhoto="0" userDrawn="0"/>
          </p:nvSpPr>
          <p:spPr bwMode="auto">
            <a:xfrm>
              <a:off x="158" y="3522"/>
              <a:ext cx="1058" cy="227"/>
            </a:xfrm>
            <a:prstGeom prst="rect">
              <a:avLst/>
            </a:prstGeom>
            <a:solidFill>
              <a:srgbClr val="DFEECC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15/03/2007</a:t>
              </a:r>
              <a:endParaRPr/>
            </a:p>
          </p:txBody>
        </p:sp>
        <p:sp>
          <p:nvSpPr>
            <p:cNvPr id="28" name="Shape 23578" hidden="0"/>
            <p:cNvSpPr>
              <a:spLocks noChangeShapeType="1"/>
            </p:cNvSpPr>
            <p:nvPr isPhoto="0" userDrawn="0"/>
          </p:nvSpPr>
          <p:spPr bwMode="auto">
            <a:xfrm>
              <a:off x="1216" y="3522"/>
              <a:ext cx="1120" cy="227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Снег</a:t>
              </a:r>
              <a:endParaRPr/>
            </a:p>
          </p:txBody>
        </p:sp>
        <p:sp>
          <p:nvSpPr>
            <p:cNvPr id="29" name="Shape 23579" hidden="0"/>
            <p:cNvSpPr>
              <a:spLocks noChangeShapeType="1"/>
            </p:cNvSpPr>
            <p:nvPr isPhoto="0" userDrawn="0"/>
          </p:nvSpPr>
          <p:spPr bwMode="auto">
            <a:xfrm>
              <a:off x="2336" y="3522"/>
              <a:ext cx="1179" cy="227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-3,5</a:t>
              </a:r>
              <a:endParaRPr/>
            </a:p>
          </p:txBody>
        </p:sp>
        <p:sp>
          <p:nvSpPr>
            <p:cNvPr id="30" name="Shape 23580" hidden="0"/>
            <p:cNvSpPr>
              <a:spLocks noChangeShapeType="1"/>
            </p:cNvSpPr>
            <p:nvPr isPhoto="0" userDrawn="0"/>
          </p:nvSpPr>
          <p:spPr bwMode="auto">
            <a:xfrm>
              <a:off x="3515" y="3522"/>
              <a:ext cx="1043" cy="227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746</a:t>
              </a:r>
              <a:endParaRPr/>
            </a:p>
          </p:txBody>
        </p:sp>
        <p:sp>
          <p:nvSpPr>
            <p:cNvPr id="31" name="Shape 23581" hidden="0"/>
            <p:cNvSpPr>
              <a:spLocks noChangeShapeType="1"/>
            </p:cNvSpPr>
            <p:nvPr isPhoto="0" userDrawn="0"/>
          </p:nvSpPr>
          <p:spPr bwMode="auto">
            <a:xfrm>
              <a:off x="4558" y="3522"/>
              <a:ext cx="1001" cy="227"/>
            </a:xfrm>
            <a:prstGeom prst="rect">
              <a:avLst/>
            </a:prstGeom>
            <a:solidFill>
              <a:srgbClr val="EFF6E7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67</a:t>
              </a:r>
              <a:endParaRPr/>
            </a:p>
          </p:txBody>
        </p:sp>
        <p:sp>
          <p:nvSpPr>
            <p:cNvPr id="32" name="Shape 23582" hidden="0"/>
            <p:cNvSpPr>
              <a:spLocks noChangeShapeType="1"/>
            </p:cNvSpPr>
            <p:nvPr isPhoto="0" userDrawn="0"/>
          </p:nvSpPr>
          <p:spPr bwMode="auto">
            <a:xfrm>
              <a:off x="158" y="3749"/>
              <a:ext cx="1058" cy="227"/>
            </a:xfrm>
            <a:prstGeom prst="rect">
              <a:avLst/>
            </a:prstGeom>
            <a:solidFill>
              <a:srgbClr val="DFEECC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16/03/2007</a:t>
              </a:r>
              <a:endParaRPr/>
            </a:p>
          </p:txBody>
        </p:sp>
        <p:sp>
          <p:nvSpPr>
            <p:cNvPr id="33" name="Shape 23583" hidden="0"/>
            <p:cNvSpPr>
              <a:spLocks noChangeShapeType="1"/>
            </p:cNvSpPr>
            <p:nvPr isPhoto="0" userDrawn="0"/>
          </p:nvSpPr>
          <p:spPr bwMode="auto">
            <a:xfrm>
              <a:off x="1216" y="3749"/>
              <a:ext cx="1120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>
                <a:lnSpc>
                  <a:spcPts val="1850"/>
                </a:lnSpc>
                <a:defRPr/>
              </a:pPr>
              <a:r>
                <a:rPr sz="2400">
                  <a:solidFill>
                    <a:srgbClr val="003300"/>
                  </a:solidFill>
                </a:rPr>
                <a:t>Без осадков</a:t>
              </a:r>
              <a:endParaRPr/>
            </a:p>
          </p:txBody>
        </p:sp>
        <p:sp>
          <p:nvSpPr>
            <p:cNvPr id="34" name="Shape 23584" hidden="0"/>
            <p:cNvSpPr>
              <a:spLocks noChangeShapeType="1"/>
            </p:cNvSpPr>
            <p:nvPr isPhoto="0" userDrawn="0"/>
          </p:nvSpPr>
          <p:spPr bwMode="auto">
            <a:xfrm>
              <a:off x="2336" y="3749"/>
              <a:ext cx="1179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0</a:t>
              </a:r>
              <a:endParaRPr/>
            </a:p>
          </p:txBody>
        </p:sp>
        <p:sp>
          <p:nvSpPr>
            <p:cNvPr id="35" name="Shape 23585" hidden="0"/>
            <p:cNvSpPr>
              <a:spLocks noChangeShapeType="1"/>
            </p:cNvSpPr>
            <p:nvPr isPhoto="0" userDrawn="0"/>
          </p:nvSpPr>
          <p:spPr bwMode="auto">
            <a:xfrm>
              <a:off x="3515" y="3749"/>
              <a:ext cx="1043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750</a:t>
              </a:r>
              <a:endParaRPr/>
            </a:p>
          </p:txBody>
        </p:sp>
        <p:sp>
          <p:nvSpPr>
            <p:cNvPr id="36" name="Shape 23586" hidden="0"/>
            <p:cNvSpPr>
              <a:spLocks noChangeShapeType="1"/>
            </p:cNvSpPr>
            <p:nvPr isPhoto="0" userDrawn="0"/>
          </p:nvSpPr>
          <p:spPr bwMode="auto">
            <a:xfrm>
              <a:off x="4558" y="3749"/>
              <a:ext cx="1001" cy="227"/>
            </a:xfrm>
            <a:prstGeom prst="rect">
              <a:avLst/>
            </a:prstGeom>
            <a:solidFill>
              <a:srgbClr val="DEECCB"/>
            </a:solidFill>
          </p:spPr>
          <p:txBody>
            <a:bodyPr lIns="0" tIns="0" rIns="0" bIns="0" anchor="ctr" anchorCtr="0"/>
            <a:lstStyle/>
            <a:p>
              <a:pPr lvl="0" algn="ctr">
                <a:lnSpc>
                  <a:spcPts val="1850"/>
                </a:lnSpc>
                <a:defRPr/>
              </a:pPr>
              <a:r>
                <a:rPr sz="2400" b="1">
                  <a:solidFill>
                    <a:srgbClr val="003300"/>
                  </a:solidFill>
                </a:rPr>
                <a:t>62</a:t>
              </a:r>
              <a:endParaRPr/>
            </a:p>
          </p:txBody>
        </p:sp>
        <p:sp>
          <p:nvSpPr>
            <p:cNvPr id="37" name="Shape 23587" hidden="0"/>
            <p:cNvSpPr>
              <a:spLocks noChangeShapeType="1"/>
            </p:cNvSpPr>
            <p:nvPr isPhoto="0" userDrawn="0"/>
          </p:nvSpPr>
          <p:spPr bwMode="auto">
            <a:xfrm>
              <a:off x="1216" y="2614"/>
              <a:ext cx="0" cy="1361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38" name="Shape 23588" hidden="0"/>
            <p:cNvSpPr>
              <a:spLocks noChangeShapeType="1"/>
            </p:cNvSpPr>
            <p:nvPr isPhoto="0" userDrawn="0"/>
          </p:nvSpPr>
          <p:spPr bwMode="auto">
            <a:xfrm>
              <a:off x="2336" y="2614"/>
              <a:ext cx="0" cy="1361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39" name="Shape 23589" hidden="0"/>
            <p:cNvSpPr>
              <a:spLocks noChangeShapeType="1"/>
            </p:cNvSpPr>
            <p:nvPr isPhoto="0" userDrawn="0"/>
          </p:nvSpPr>
          <p:spPr bwMode="auto">
            <a:xfrm>
              <a:off x="3515" y="2614"/>
              <a:ext cx="0" cy="1361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0" name="Shape 23590" hidden="0"/>
            <p:cNvSpPr>
              <a:spLocks noChangeShapeType="1"/>
            </p:cNvSpPr>
            <p:nvPr isPhoto="0" userDrawn="0"/>
          </p:nvSpPr>
          <p:spPr bwMode="auto">
            <a:xfrm>
              <a:off x="4558" y="2614"/>
              <a:ext cx="0" cy="1361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1" name="Shape 23591" hidden="0"/>
            <p:cNvSpPr>
              <a:spLocks noChangeShapeType="1"/>
            </p:cNvSpPr>
            <p:nvPr isPhoto="0" userDrawn="0"/>
          </p:nvSpPr>
          <p:spPr bwMode="auto">
            <a:xfrm>
              <a:off x="158" y="2841"/>
              <a:ext cx="5401" cy="0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2" name="Shape 23592" hidden="0"/>
            <p:cNvSpPr>
              <a:spLocks noChangeShapeType="1"/>
            </p:cNvSpPr>
            <p:nvPr isPhoto="0" userDrawn="0"/>
          </p:nvSpPr>
          <p:spPr bwMode="auto">
            <a:xfrm>
              <a:off x="158" y="3068"/>
              <a:ext cx="5401" cy="0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3" name="Shape 23593" hidden="0"/>
            <p:cNvSpPr>
              <a:spLocks noChangeShapeType="1"/>
            </p:cNvSpPr>
            <p:nvPr isPhoto="0" userDrawn="0"/>
          </p:nvSpPr>
          <p:spPr bwMode="auto">
            <a:xfrm>
              <a:off x="158" y="3295"/>
              <a:ext cx="5401" cy="0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4" name="Shape 23594" hidden="0"/>
            <p:cNvSpPr>
              <a:spLocks noChangeShapeType="1"/>
            </p:cNvSpPr>
            <p:nvPr isPhoto="0" userDrawn="0"/>
          </p:nvSpPr>
          <p:spPr bwMode="auto">
            <a:xfrm>
              <a:off x="158" y="3522"/>
              <a:ext cx="5401" cy="0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5" name="Shape 23595" hidden="0"/>
            <p:cNvSpPr>
              <a:spLocks noChangeShapeType="1"/>
            </p:cNvSpPr>
            <p:nvPr isPhoto="0" userDrawn="0"/>
          </p:nvSpPr>
          <p:spPr bwMode="auto">
            <a:xfrm>
              <a:off x="158" y="3749"/>
              <a:ext cx="5401" cy="0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6" name="Shape 23596" hidden="0"/>
            <p:cNvSpPr>
              <a:spLocks noChangeShapeType="1"/>
            </p:cNvSpPr>
            <p:nvPr isPhoto="0" userDrawn="0"/>
          </p:nvSpPr>
          <p:spPr bwMode="auto">
            <a:xfrm>
              <a:off x="158" y="2614"/>
              <a:ext cx="0" cy="1361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7" name="Shape 23597" hidden="0"/>
            <p:cNvSpPr>
              <a:spLocks noChangeShapeType="1"/>
            </p:cNvSpPr>
            <p:nvPr isPhoto="0" userDrawn="0"/>
          </p:nvSpPr>
          <p:spPr bwMode="auto">
            <a:xfrm>
              <a:off x="5559" y="2614"/>
              <a:ext cx="0" cy="1361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8" name="Shape 23598" hidden="0"/>
            <p:cNvSpPr>
              <a:spLocks noChangeShapeType="1"/>
            </p:cNvSpPr>
            <p:nvPr isPhoto="0" userDrawn="0"/>
          </p:nvSpPr>
          <p:spPr bwMode="auto">
            <a:xfrm>
              <a:off x="158" y="2614"/>
              <a:ext cx="5401" cy="0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49" name="Shape 23599" hidden="0"/>
            <p:cNvSpPr>
              <a:spLocks noChangeShapeType="1"/>
            </p:cNvSpPr>
            <p:nvPr isPhoto="0" userDrawn="0"/>
          </p:nvSpPr>
          <p:spPr bwMode="auto">
            <a:xfrm>
              <a:off x="158" y="3976"/>
              <a:ext cx="5401" cy="0"/>
            </a:xfrm>
            <a:prstGeom prst="line">
              <a:avLst/>
            </a:prstGeom>
            <a:noFill/>
            <a:ln w="12700">
              <a:solidFill>
                <a:srgbClr val="003300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push dir="r"/>
      </p:transition>
    </mc:Choice>
    <mc:Fallback>
      <p:transition spd="med" advClick="1">
        <p:push dir="r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Содержимое 2" hidden="0"/>
          <p:cNvSpPr>
            <a:spLocks noChangeShapeType="1" noGrp="1"/>
          </p:cNvSpPr>
          <p:nvPr isPhoto="0" userDrawn="0">
            <p:ph type="obj" hasCustomPrompt="0"/>
          </p:nvPr>
        </p:nvSpPr>
        <p:spPr bwMode="auto">
          <a:xfrm>
            <a:off x="468312" y="115887"/>
            <a:ext cx="8007350" cy="419100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3200">
                <a:solidFill>
                  <a:schemeClr val="dk1"/>
                </a:solidFill>
                <a:latin typeface="Arial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800">
                <a:solidFill>
                  <a:schemeClr val="dk1"/>
                </a:solidFill>
                <a:latin typeface="Arial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400">
                <a:solidFill>
                  <a:schemeClr val="dk1"/>
                </a:solidFill>
                <a:latin typeface="Arial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5pPr>
          </a:lstStyle>
          <a:p>
            <a:pPr marL="0" lvl="0" indent="361950">
              <a:spcBef>
                <a:spcPts val="0"/>
              </a:spcBef>
              <a:buNone/>
              <a:defRPr/>
            </a:pPr>
            <a:r>
              <a:rPr sz="2800"/>
              <a:t>Отсортировать записи БД «Домашняя библиотека» в алфавитном порядке по фамилиям авторов</a:t>
            </a:r>
            <a:r>
              <a:rPr sz="2800"/>
              <a:t>. В итоговую таблицу выберем только сведения о книгах, изданных после 1985 года. Выведем три поля: АВТОР, НАЗВАНИЕ, ГОД. </a:t>
            </a:r>
            <a:endParaRPr/>
          </a:p>
          <a:p>
            <a:pPr marL="0" lvl="0" indent="361950">
              <a:spcBef>
                <a:spcPts val="0"/>
              </a:spcBef>
              <a:buNone/>
              <a:defRPr/>
            </a:pPr>
            <a:endParaRPr lang="en-US"/>
          </a:p>
          <a:p>
            <a:pPr marL="0" lvl="0" indent="361950">
              <a:spcBef>
                <a:spcPts val="0"/>
              </a:spcBef>
              <a:buNone/>
              <a:defRPr/>
            </a:pPr>
            <a:endParaRPr/>
          </a:p>
        </p:txBody>
      </p:sp>
      <p:grpSp>
        <p:nvGrpSpPr>
          <p:cNvPr id="5" name="Group 246" hidden="0"/>
          <p:cNvGrpSpPr/>
          <p:nvPr isPhoto="0" userDrawn="0"/>
        </p:nvGrpSpPr>
        <p:grpSpPr bwMode="auto">
          <a:xfrm>
            <a:off x="468312" y="2781300"/>
            <a:ext cx="7416800" cy="3887787"/>
            <a:chOff x="295" y="1752"/>
            <a:chExt cx="4672" cy="2449"/>
          </a:xfrm>
        </p:grpSpPr>
        <p:sp>
          <p:nvSpPr>
            <p:cNvPr id="6" name="Shape 24580" hidden="0"/>
            <p:cNvSpPr>
              <a:spLocks noChangeShapeType="1"/>
            </p:cNvSpPr>
            <p:nvPr isPhoto="0" userDrawn="0"/>
          </p:nvSpPr>
          <p:spPr bwMode="auto">
            <a:xfrm>
              <a:off x="295" y="1752"/>
              <a:ext cx="4672" cy="269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База данных  «Домашняя библиотека»</a:t>
              </a:r>
              <a:endParaRPr/>
            </a:p>
          </p:txBody>
        </p:sp>
        <p:sp>
          <p:nvSpPr>
            <p:cNvPr id="7" name="Shape 24581" hidden="0"/>
            <p:cNvSpPr>
              <a:spLocks noChangeShapeType="1"/>
            </p:cNvSpPr>
            <p:nvPr isPhoto="0" userDrawn="0"/>
          </p:nvSpPr>
          <p:spPr bwMode="auto">
            <a:xfrm>
              <a:off x="295" y="2021"/>
              <a:ext cx="695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НОМЕР</a:t>
              </a:r>
              <a:endParaRPr/>
            </a:p>
          </p:txBody>
        </p:sp>
        <p:sp>
          <p:nvSpPr>
            <p:cNvPr id="8" name="Shape 24582" hidden="0"/>
            <p:cNvSpPr>
              <a:spLocks noChangeShapeType="1"/>
            </p:cNvSpPr>
            <p:nvPr isPhoto="0" userDrawn="0"/>
          </p:nvSpPr>
          <p:spPr bwMode="auto">
            <a:xfrm>
              <a:off x="990" y="2021"/>
              <a:ext cx="1230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АВТОР </a:t>
              </a:r>
              <a:endParaRPr/>
            </a:p>
          </p:txBody>
        </p:sp>
        <p:sp>
          <p:nvSpPr>
            <p:cNvPr id="9" name="Shape 24583" hidden="0"/>
            <p:cNvSpPr>
              <a:spLocks noChangeShapeType="1"/>
            </p:cNvSpPr>
            <p:nvPr isPhoto="0" userDrawn="0"/>
          </p:nvSpPr>
          <p:spPr bwMode="auto">
            <a:xfrm>
              <a:off x="2220" y="2021"/>
              <a:ext cx="1484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НАЗВАНИЕ</a:t>
              </a:r>
              <a:endParaRPr/>
            </a:p>
          </p:txBody>
        </p:sp>
        <p:sp>
          <p:nvSpPr>
            <p:cNvPr id="10" name="Shape 24584" hidden="0"/>
            <p:cNvSpPr>
              <a:spLocks noChangeShapeType="1"/>
            </p:cNvSpPr>
            <p:nvPr isPhoto="0" userDrawn="0"/>
          </p:nvSpPr>
          <p:spPr bwMode="auto">
            <a:xfrm>
              <a:off x="3704" y="2021"/>
              <a:ext cx="573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ГОД</a:t>
              </a:r>
              <a:endParaRPr/>
            </a:p>
          </p:txBody>
        </p:sp>
        <p:sp>
          <p:nvSpPr>
            <p:cNvPr id="11" name="Shape 24585" hidden="0"/>
            <p:cNvSpPr>
              <a:spLocks noChangeShapeType="1"/>
            </p:cNvSpPr>
            <p:nvPr isPhoto="0" userDrawn="0"/>
          </p:nvSpPr>
          <p:spPr bwMode="auto">
            <a:xfrm>
              <a:off x="4277" y="2021"/>
              <a:ext cx="690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b="1"/>
                <a:t>ПОЛКА</a:t>
              </a:r>
              <a:endParaRPr/>
            </a:p>
          </p:txBody>
        </p:sp>
        <p:sp>
          <p:nvSpPr>
            <p:cNvPr id="12" name="Shape 24586" hidden="0"/>
            <p:cNvSpPr>
              <a:spLocks noChangeShapeType="1"/>
            </p:cNvSpPr>
            <p:nvPr isPhoto="0" userDrawn="0"/>
          </p:nvSpPr>
          <p:spPr bwMode="auto">
            <a:xfrm>
              <a:off x="295" y="2263"/>
              <a:ext cx="695" cy="24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/>
                <a:t>0001</a:t>
              </a:r>
              <a:endParaRPr/>
            </a:p>
          </p:txBody>
        </p:sp>
        <p:sp>
          <p:nvSpPr>
            <p:cNvPr id="13" name="Shape 24587" hidden="0"/>
            <p:cNvSpPr>
              <a:spLocks noChangeShapeType="1"/>
            </p:cNvSpPr>
            <p:nvPr isPhoto="0" userDrawn="0"/>
          </p:nvSpPr>
          <p:spPr bwMode="auto">
            <a:xfrm>
              <a:off x="990" y="2263"/>
              <a:ext cx="1230" cy="24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Беляев А. Р.</a:t>
              </a:r>
              <a:endParaRPr/>
            </a:p>
          </p:txBody>
        </p:sp>
        <p:sp>
          <p:nvSpPr>
            <p:cNvPr id="14" name="Shape 24588" hidden="0"/>
            <p:cNvSpPr>
              <a:spLocks noChangeShapeType="1"/>
            </p:cNvSpPr>
            <p:nvPr isPhoto="0" userDrawn="0"/>
          </p:nvSpPr>
          <p:spPr bwMode="auto">
            <a:xfrm>
              <a:off x="2220" y="2263"/>
              <a:ext cx="1484" cy="24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Человек-амфибия</a:t>
              </a:r>
              <a:endParaRPr/>
            </a:p>
          </p:txBody>
        </p:sp>
        <p:sp>
          <p:nvSpPr>
            <p:cNvPr id="15" name="Shape 24589" hidden="0"/>
            <p:cNvSpPr>
              <a:spLocks noChangeShapeType="1"/>
            </p:cNvSpPr>
            <p:nvPr isPhoto="0" userDrawn="0"/>
          </p:nvSpPr>
          <p:spPr bwMode="auto">
            <a:xfrm>
              <a:off x="3704" y="2263"/>
              <a:ext cx="573" cy="24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1987</a:t>
              </a:r>
              <a:endParaRPr/>
            </a:p>
          </p:txBody>
        </p:sp>
        <p:sp>
          <p:nvSpPr>
            <p:cNvPr id="16" name="Shape 24590" hidden="0"/>
            <p:cNvSpPr>
              <a:spLocks noChangeShapeType="1"/>
            </p:cNvSpPr>
            <p:nvPr isPhoto="0" userDrawn="0"/>
          </p:nvSpPr>
          <p:spPr bwMode="auto">
            <a:xfrm>
              <a:off x="4277" y="2263"/>
              <a:ext cx="690" cy="24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5</a:t>
              </a:r>
              <a:endParaRPr/>
            </a:p>
          </p:txBody>
        </p:sp>
        <p:sp>
          <p:nvSpPr>
            <p:cNvPr id="17" name="Shape 24591" hidden="0"/>
            <p:cNvSpPr>
              <a:spLocks noChangeShapeType="1"/>
            </p:cNvSpPr>
            <p:nvPr isPhoto="0" userDrawn="0"/>
          </p:nvSpPr>
          <p:spPr bwMode="auto">
            <a:xfrm>
              <a:off x="295" y="2506"/>
              <a:ext cx="695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/>
                <a:t>0002</a:t>
              </a:r>
              <a:endParaRPr/>
            </a:p>
          </p:txBody>
        </p:sp>
        <p:sp>
          <p:nvSpPr>
            <p:cNvPr id="18" name="Shape 24592" hidden="0"/>
            <p:cNvSpPr>
              <a:spLocks noChangeShapeType="1"/>
            </p:cNvSpPr>
            <p:nvPr isPhoto="0" userDrawn="0"/>
          </p:nvSpPr>
          <p:spPr bwMode="auto">
            <a:xfrm>
              <a:off x="990" y="2506"/>
              <a:ext cx="1230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Кервуд Д.</a:t>
              </a:r>
              <a:endParaRPr/>
            </a:p>
          </p:txBody>
        </p:sp>
        <p:sp>
          <p:nvSpPr>
            <p:cNvPr id="19" name="Shape 24593" hidden="0"/>
            <p:cNvSpPr>
              <a:spLocks noChangeShapeType="1"/>
            </p:cNvSpPr>
            <p:nvPr isPhoto="0" userDrawn="0"/>
          </p:nvSpPr>
          <p:spPr bwMode="auto">
            <a:xfrm>
              <a:off x="2220" y="2506"/>
              <a:ext cx="1484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/>
                <a:t>Бродяги севера</a:t>
              </a:r>
              <a:endParaRPr/>
            </a:p>
          </p:txBody>
        </p:sp>
        <p:sp>
          <p:nvSpPr>
            <p:cNvPr id="20" name="Shape 24594" hidden="0"/>
            <p:cNvSpPr>
              <a:spLocks noChangeShapeType="1"/>
            </p:cNvSpPr>
            <p:nvPr isPhoto="0" userDrawn="0"/>
          </p:nvSpPr>
          <p:spPr bwMode="auto">
            <a:xfrm>
              <a:off x="3704" y="2506"/>
              <a:ext cx="573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1991</a:t>
              </a:r>
              <a:endParaRPr/>
            </a:p>
          </p:txBody>
        </p:sp>
        <p:sp>
          <p:nvSpPr>
            <p:cNvPr id="21" name="Shape 24595" hidden="0"/>
            <p:cNvSpPr>
              <a:spLocks noChangeShapeType="1"/>
            </p:cNvSpPr>
            <p:nvPr isPhoto="0" userDrawn="0"/>
          </p:nvSpPr>
          <p:spPr bwMode="auto">
            <a:xfrm>
              <a:off x="4277" y="2506"/>
              <a:ext cx="690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7</a:t>
              </a:r>
              <a:endParaRPr/>
            </a:p>
          </p:txBody>
        </p:sp>
        <p:sp>
          <p:nvSpPr>
            <p:cNvPr id="22" name="Shape 24596" hidden="0"/>
            <p:cNvSpPr>
              <a:spLocks noChangeShapeType="1"/>
            </p:cNvSpPr>
            <p:nvPr isPhoto="0" userDrawn="0"/>
          </p:nvSpPr>
          <p:spPr bwMode="auto">
            <a:xfrm>
              <a:off x="295" y="2748"/>
              <a:ext cx="695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/>
                <a:t>0003</a:t>
              </a:r>
              <a:endParaRPr/>
            </a:p>
          </p:txBody>
        </p:sp>
        <p:sp>
          <p:nvSpPr>
            <p:cNvPr id="23" name="Shape 24597" hidden="0"/>
            <p:cNvSpPr>
              <a:spLocks noChangeShapeType="1"/>
            </p:cNvSpPr>
            <p:nvPr isPhoto="0" userDrawn="0"/>
          </p:nvSpPr>
          <p:spPr bwMode="auto">
            <a:xfrm>
              <a:off x="990" y="2748"/>
              <a:ext cx="1230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Тургенев И. С.</a:t>
              </a:r>
              <a:endParaRPr/>
            </a:p>
          </p:txBody>
        </p:sp>
        <p:sp>
          <p:nvSpPr>
            <p:cNvPr id="24" name="Shape 24598" hidden="0"/>
            <p:cNvSpPr>
              <a:spLocks noChangeShapeType="1"/>
            </p:cNvSpPr>
            <p:nvPr isPhoto="0" userDrawn="0"/>
          </p:nvSpPr>
          <p:spPr bwMode="auto">
            <a:xfrm>
              <a:off x="2220" y="2748"/>
              <a:ext cx="1484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/>
                <a:t>Повести и рассказы</a:t>
              </a:r>
              <a:endParaRPr/>
            </a:p>
          </p:txBody>
        </p:sp>
        <p:sp>
          <p:nvSpPr>
            <p:cNvPr id="25" name="Shape 24599" hidden="0"/>
            <p:cNvSpPr>
              <a:spLocks noChangeShapeType="1"/>
            </p:cNvSpPr>
            <p:nvPr isPhoto="0" userDrawn="0"/>
          </p:nvSpPr>
          <p:spPr bwMode="auto">
            <a:xfrm>
              <a:off x="3704" y="2748"/>
              <a:ext cx="573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1982</a:t>
              </a:r>
              <a:endParaRPr/>
            </a:p>
          </p:txBody>
        </p:sp>
        <p:sp>
          <p:nvSpPr>
            <p:cNvPr id="26" name="Shape 24600" hidden="0"/>
            <p:cNvSpPr>
              <a:spLocks noChangeShapeType="1"/>
            </p:cNvSpPr>
            <p:nvPr isPhoto="0" userDrawn="0"/>
          </p:nvSpPr>
          <p:spPr bwMode="auto">
            <a:xfrm>
              <a:off x="4277" y="2748"/>
              <a:ext cx="690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1</a:t>
              </a:r>
              <a:endParaRPr/>
            </a:p>
          </p:txBody>
        </p:sp>
        <p:sp>
          <p:nvSpPr>
            <p:cNvPr id="27" name="Shape 24601" hidden="0"/>
            <p:cNvSpPr>
              <a:spLocks noChangeShapeType="1"/>
            </p:cNvSpPr>
            <p:nvPr isPhoto="0" userDrawn="0"/>
          </p:nvSpPr>
          <p:spPr bwMode="auto">
            <a:xfrm>
              <a:off x="295" y="2989"/>
              <a:ext cx="695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/>
                <a:t>0004</a:t>
              </a:r>
              <a:endParaRPr/>
            </a:p>
          </p:txBody>
        </p:sp>
        <p:sp>
          <p:nvSpPr>
            <p:cNvPr id="28" name="Shape 24602" hidden="0"/>
            <p:cNvSpPr>
              <a:spLocks noChangeShapeType="1"/>
            </p:cNvSpPr>
            <p:nvPr isPhoto="0" userDrawn="0"/>
          </p:nvSpPr>
          <p:spPr bwMode="auto">
            <a:xfrm>
              <a:off x="990" y="2989"/>
              <a:ext cx="1230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Олеша Ю. К.</a:t>
              </a:r>
              <a:endParaRPr/>
            </a:p>
          </p:txBody>
        </p:sp>
        <p:sp>
          <p:nvSpPr>
            <p:cNvPr id="29" name="Shape 24603" hidden="0"/>
            <p:cNvSpPr>
              <a:spLocks noChangeShapeType="1"/>
            </p:cNvSpPr>
            <p:nvPr isPhoto="0" userDrawn="0"/>
          </p:nvSpPr>
          <p:spPr bwMode="auto">
            <a:xfrm>
              <a:off x="2220" y="2989"/>
              <a:ext cx="1484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/>
                <a:t>Избранное </a:t>
              </a:r>
              <a:endParaRPr/>
            </a:p>
          </p:txBody>
        </p:sp>
        <p:sp>
          <p:nvSpPr>
            <p:cNvPr id="30" name="Shape 24604" hidden="0"/>
            <p:cNvSpPr>
              <a:spLocks noChangeShapeType="1"/>
            </p:cNvSpPr>
            <p:nvPr isPhoto="0" userDrawn="0"/>
          </p:nvSpPr>
          <p:spPr bwMode="auto">
            <a:xfrm>
              <a:off x="3704" y="2989"/>
              <a:ext cx="573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1987</a:t>
              </a:r>
              <a:endParaRPr/>
            </a:p>
          </p:txBody>
        </p:sp>
        <p:sp>
          <p:nvSpPr>
            <p:cNvPr id="31" name="Shape 24605" hidden="0"/>
            <p:cNvSpPr>
              <a:spLocks noChangeShapeType="1"/>
            </p:cNvSpPr>
            <p:nvPr isPhoto="0" userDrawn="0"/>
          </p:nvSpPr>
          <p:spPr bwMode="auto">
            <a:xfrm>
              <a:off x="4277" y="2989"/>
              <a:ext cx="690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5</a:t>
              </a:r>
              <a:endParaRPr/>
            </a:p>
          </p:txBody>
        </p:sp>
        <p:sp>
          <p:nvSpPr>
            <p:cNvPr id="32" name="Shape 24606" hidden="0"/>
            <p:cNvSpPr>
              <a:spLocks noChangeShapeType="1"/>
            </p:cNvSpPr>
            <p:nvPr isPhoto="0" userDrawn="0"/>
          </p:nvSpPr>
          <p:spPr bwMode="auto">
            <a:xfrm>
              <a:off x="295" y="3232"/>
              <a:ext cx="695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/>
                <a:t>0005</a:t>
              </a:r>
              <a:endParaRPr/>
            </a:p>
          </p:txBody>
        </p:sp>
        <p:sp>
          <p:nvSpPr>
            <p:cNvPr id="33" name="Shape 24607" hidden="0"/>
            <p:cNvSpPr>
              <a:spLocks noChangeShapeType="1"/>
            </p:cNvSpPr>
            <p:nvPr isPhoto="0" userDrawn="0"/>
          </p:nvSpPr>
          <p:spPr bwMode="auto">
            <a:xfrm>
              <a:off x="990" y="3232"/>
              <a:ext cx="1230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Беляев А. Р.</a:t>
              </a:r>
              <a:endParaRPr/>
            </a:p>
          </p:txBody>
        </p:sp>
        <p:sp>
          <p:nvSpPr>
            <p:cNvPr id="34" name="Shape 24608" hidden="0"/>
            <p:cNvSpPr>
              <a:spLocks noChangeShapeType="1"/>
            </p:cNvSpPr>
            <p:nvPr isPhoto="0" userDrawn="0"/>
          </p:nvSpPr>
          <p:spPr bwMode="auto">
            <a:xfrm>
              <a:off x="2220" y="3232"/>
              <a:ext cx="1484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Звезда КЭЦ</a:t>
              </a:r>
              <a:endParaRPr/>
            </a:p>
          </p:txBody>
        </p:sp>
        <p:sp>
          <p:nvSpPr>
            <p:cNvPr id="35" name="Shape 24609" hidden="0"/>
            <p:cNvSpPr>
              <a:spLocks noChangeShapeType="1"/>
            </p:cNvSpPr>
            <p:nvPr isPhoto="0" userDrawn="0"/>
          </p:nvSpPr>
          <p:spPr bwMode="auto">
            <a:xfrm>
              <a:off x="3704" y="3232"/>
              <a:ext cx="573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1990</a:t>
              </a:r>
              <a:endParaRPr/>
            </a:p>
          </p:txBody>
        </p:sp>
        <p:sp>
          <p:nvSpPr>
            <p:cNvPr id="36" name="Shape 24610" hidden="0"/>
            <p:cNvSpPr>
              <a:spLocks noChangeShapeType="1"/>
            </p:cNvSpPr>
            <p:nvPr isPhoto="0" userDrawn="0"/>
          </p:nvSpPr>
          <p:spPr bwMode="auto">
            <a:xfrm>
              <a:off x="4277" y="3232"/>
              <a:ext cx="690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5</a:t>
              </a:r>
              <a:endParaRPr/>
            </a:p>
          </p:txBody>
        </p:sp>
        <p:sp>
          <p:nvSpPr>
            <p:cNvPr id="37" name="Shape 24611" hidden="0"/>
            <p:cNvSpPr>
              <a:spLocks noChangeShapeType="1"/>
            </p:cNvSpPr>
            <p:nvPr isPhoto="0" userDrawn="0"/>
          </p:nvSpPr>
          <p:spPr bwMode="auto">
            <a:xfrm>
              <a:off x="295" y="3474"/>
              <a:ext cx="695" cy="24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/>
                <a:t>0006</a:t>
              </a:r>
              <a:endParaRPr/>
            </a:p>
          </p:txBody>
        </p:sp>
        <p:sp>
          <p:nvSpPr>
            <p:cNvPr id="38" name="Shape 24612" hidden="0"/>
            <p:cNvSpPr>
              <a:spLocks noChangeShapeType="1"/>
            </p:cNvSpPr>
            <p:nvPr isPhoto="0" userDrawn="0"/>
          </p:nvSpPr>
          <p:spPr bwMode="auto">
            <a:xfrm>
              <a:off x="990" y="3474"/>
              <a:ext cx="1230" cy="24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Тынянов Ю. Н.</a:t>
              </a:r>
              <a:endParaRPr/>
            </a:p>
          </p:txBody>
        </p:sp>
        <p:sp>
          <p:nvSpPr>
            <p:cNvPr id="39" name="Shape 24613" hidden="0"/>
            <p:cNvSpPr>
              <a:spLocks noChangeShapeType="1"/>
            </p:cNvSpPr>
            <p:nvPr isPhoto="0" userDrawn="0"/>
          </p:nvSpPr>
          <p:spPr bwMode="auto">
            <a:xfrm>
              <a:off x="2220" y="3474"/>
              <a:ext cx="1484" cy="24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/>
                <a:t>Кюхля </a:t>
              </a:r>
              <a:endParaRPr/>
            </a:p>
          </p:txBody>
        </p:sp>
        <p:sp>
          <p:nvSpPr>
            <p:cNvPr id="40" name="Shape 24614" hidden="0"/>
            <p:cNvSpPr>
              <a:spLocks noChangeShapeType="1"/>
            </p:cNvSpPr>
            <p:nvPr isPhoto="0" userDrawn="0"/>
          </p:nvSpPr>
          <p:spPr bwMode="auto">
            <a:xfrm>
              <a:off x="3704" y="3474"/>
              <a:ext cx="573" cy="24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1979</a:t>
              </a:r>
              <a:endParaRPr/>
            </a:p>
          </p:txBody>
        </p:sp>
        <p:sp>
          <p:nvSpPr>
            <p:cNvPr id="41" name="Shape 24615" hidden="0"/>
            <p:cNvSpPr>
              <a:spLocks noChangeShapeType="1"/>
            </p:cNvSpPr>
            <p:nvPr isPhoto="0" userDrawn="0"/>
          </p:nvSpPr>
          <p:spPr bwMode="auto">
            <a:xfrm>
              <a:off x="4277" y="3474"/>
              <a:ext cx="690" cy="24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1</a:t>
              </a:r>
              <a:endParaRPr/>
            </a:p>
          </p:txBody>
        </p:sp>
        <p:sp>
          <p:nvSpPr>
            <p:cNvPr id="42" name="Shape 24616" hidden="0"/>
            <p:cNvSpPr>
              <a:spLocks noChangeShapeType="1"/>
            </p:cNvSpPr>
            <p:nvPr isPhoto="0" userDrawn="0"/>
          </p:nvSpPr>
          <p:spPr bwMode="auto">
            <a:xfrm>
              <a:off x="295" y="3717"/>
              <a:ext cx="695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/>
                <a:t>0007</a:t>
              </a:r>
              <a:endParaRPr/>
            </a:p>
          </p:txBody>
        </p:sp>
        <p:sp>
          <p:nvSpPr>
            <p:cNvPr id="43" name="Shape 24617" hidden="0"/>
            <p:cNvSpPr>
              <a:spLocks noChangeShapeType="1"/>
            </p:cNvSpPr>
            <p:nvPr isPhoto="0" userDrawn="0"/>
          </p:nvSpPr>
          <p:spPr bwMode="auto">
            <a:xfrm>
              <a:off x="990" y="3717"/>
              <a:ext cx="1230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Толстой Л. Н.</a:t>
              </a:r>
              <a:endParaRPr/>
            </a:p>
          </p:txBody>
        </p:sp>
        <p:sp>
          <p:nvSpPr>
            <p:cNvPr id="44" name="Shape 24618" hidden="0"/>
            <p:cNvSpPr>
              <a:spLocks noChangeShapeType="1"/>
            </p:cNvSpPr>
            <p:nvPr isPhoto="0" userDrawn="0"/>
          </p:nvSpPr>
          <p:spPr bwMode="auto">
            <a:xfrm>
              <a:off x="2220" y="3717"/>
              <a:ext cx="1484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/>
                <a:t>Повести и рассказы</a:t>
              </a:r>
              <a:endParaRPr/>
            </a:p>
          </p:txBody>
        </p:sp>
        <p:sp>
          <p:nvSpPr>
            <p:cNvPr id="45" name="Shape 24619" hidden="0"/>
            <p:cNvSpPr>
              <a:spLocks noChangeShapeType="1"/>
            </p:cNvSpPr>
            <p:nvPr isPhoto="0" userDrawn="0"/>
          </p:nvSpPr>
          <p:spPr bwMode="auto">
            <a:xfrm>
              <a:off x="3704" y="3717"/>
              <a:ext cx="573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1986</a:t>
              </a:r>
              <a:endParaRPr/>
            </a:p>
          </p:txBody>
        </p:sp>
        <p:sp>
          <p:nvSpPr>
            <p:cNvPr id="46" name="Shape 24620" hidden="0"/>
            <p:cNvSpPr>
              <a:spLocks noChangeShapeType="1"/>
            </p:cNvSpPr>
            <p:nvPr isPhoto="0" userDrawn="0"/>
          </p:nvSpPr>
          <p:spPr bwMode="auto">
            <a:xfrm>
              <a:off x="4277" y="3717"/>
              <a:ext cx="690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1</a:t>
              </a:r>
              <a:endParaRPr/>
            </a:p>
          </p:txBody>
        </p:sp>
        <p:sp>
          <p:nvSpPr>
            <p:cNvPr id="47" name="Shape 24621" hidden="0"/>
            <p:cNvSpPr>
              <a:spLocks noChangeShapeType="1"/>
            </p:cNvSpPr>
            <p:nvPr isPhoto="0" userDrawn="0"/>
          </p:nvSpPr>
          <p:spPr bwMode="auto">
            <a:xfrm>
              <a:off x="295" y="3959"/>
              <a:ext cx="695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/>
                <a:t>0008</a:t>
              </a:r>
              <a:endParaRPr/>
            </a:p>
          </p:txBody>
        </p:sp>
        <p:sp>
          <p:nvSpPr>
            <p:cNvPr id="48" name="Shape 24622" hidden="0"/>
            <p:cNvSpPr>
              <a:spLocks noChangeShapeType="1"/>
            </p:cNvSpPr>
            <p:nvPr isPhoto="0" userDrawn="0"/>
          </p:nvSpPr>
          <p:spPr bwMode="auto">
            <a:xfrm>
              <a:off x="990" y="3959"/>
              <a:ext cx="1230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Беляев А. Р.</a:t>
              </a:r>
              <a:endParaRPr/>
            </a:p>
          </p:txBody>
        </p:sp>
        <p:sp>
          <p:nvSpPr>
            <p:cNvPr id="49" name="Shape 24623" hidden="0"/>
            <p:cNvSpPr>
              <a:spLocks noChangeShapeType="1"/>
            </p:cNvSpPr>
            <p:nvPr isPhoto="0" userDrawn="0"/>
          </p:nvSpPr>
          <p:spPr bwMode="auto">
            <a:xfrm>
              <a:off x="2220" y="3959"/>
              <a:ext cx="1484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b="1"/>
                <a:t>Избранное </a:t>
              </a:r>
              <a:endParaRPr/>
            </a:p>
          </p:txBody>
        </p:sp>
        <p:sp>
          <p:nvSpPr>
            <p:cNvPr id="50" name="Shape 24624" hidden="0"/>
            <p:cNvSpPr>
              <a:spLocks noChangeShapeType="1"/>
            </p:cNvSpPr>
            <p:nvPr isPhoto="0" userDrawn="0"/>
          </p:nvSpPr>
          <p:spPr bwMode="auto">
            <a:xfrm>
              <a:off x="3704" y="3959"/>
              <a:ext cx="573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1994</a:t>
              </a:r>
              <a:endParaRPr/>
            </a:p>
          </p:txBody>
        </p:sp>
        <p:sp>
          <p:nvSpPr>
            <p:cNvPr id="51" name="Shape 24625" hidden="0"/>
            <p:cNvSpPr>
              <a:spLocks noChangeShapeType="1"/>
            </p:cNvSpPr>
            <p:nvPr isPhoto="0" userDrawn="0"/>
          </p:nvSpPr>
          <p:spPr bwMode="auto">
            <a:xfrm>
              <a:off x="4277" y="3959"/>
              <a:ext cx="690" cy="24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7" rIns="91440" bIns="45707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/>
                <a:t>7</a:t>
              </a:r>
              <a:endParaRPr/>
            </a:p>
          </p:txBody>
        </p:sp>
        <p:sp>
          <p:nvSpPr>
            <p:cNvPr id="52" name="Shape 24626" hidden="0"/>
            <p:cNvSpPr>
              <a:spLocks noChangeShapeType="1"/>
            </p:cNvSpPr>
            <p:nvPr isPhoto="0" userDrawn="0"/>
          </p:nvSpPr>
          <p:spPr bwMode="auto">
            <a:xfrm>
              <a:off x="990" y="2021"/>
              <a:ext cx="0" cy="218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53" name="Shape 24627" hidden="0"/>
            <p:cNvSpPr>
              <a:spLocks noChangeShapeType="1"/>
            </p:cNvSpPr>
            <p:nvPr isPhoto="0" userDrawn="0"/>
          </p:nvSpPr>
          <p:spPr bwMode="auto">
            <a:xfrm>
              <a:off x="2220" y="2021"/>
              <a:ext cx="0" cy="218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54" name="Shape 24628" hidden="0"/>
            <p:cNvSpPr>
              <a:spLocks noChangeShapeType="1"/>
            </p:cNvSpPr>
            <p:nvPr isPhoto="0" userDrawn="0"/>
          </p:nvSpPr>
          <p:spPr bwMode="auto">
            <a:xfrm>
              <a:off x="3704" y="2021"/>
              <a:ext cx="0" cy="218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55" name="Shape 24629" hidden="0"/>
            <p:cNvSpPr>
              <a:spLocks noChangeShapeType="1"/>
            </p:cNvSpPr>
            <p:nvPr isPhoto="0" userDrawn="0"/>
          </p:nvSpPr>
          <p:spPr bwMode="auto">
            <a:xfrm>
              <a:off x="4277" y="2021"/>
              <a:ext cx="0" cy="218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56" name="Shape 24630" hidden="0"/>
            <p:cNvSpPr>
              <a:spLocks noChangeShapeType="1"/>
            </p:cNvSpPr>
            <p:nvPr isPhoto="0" userDrawn="0"/>
          </p:nvSpPr>
          <p:spPr bwMode="auto">
            <a:xfrm>
              <a:off x="295" y="2021"/>
              <a:ext cx="4672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57" name="Shape 24631" hidden="0"/>
            <p:cNvSpPr>
              <a:spLocks noChangeShapeType="1"/>
            </p:cNvSpPr>
            <p:nvPr isPhoto="0" userDrawn="0"/>
          </p:nvSpPr>
          <p:spPr bwMode="auto">
            <a:xfrm>
              <a:off x="295" y="2263"/>
              <a:ext cx="4672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58" name="Shape 24632" hidden="0"/>
            <p:cNvSpPr>
              <a:spLocks noChangeShapeType="1"/>
            </p:cNvSpPr>
            <p:nvPr isPhoto="0" userDrawn="0"/>
          </p:nvSpPr>
          <p:spPr bwMode="auto">
            <a:xfrm>
              <a:off x="295" y="2506"/>
              <a:ext cx="4672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59" name="Shape 24633" hidden="0"/>
            <p:cNvSpPr>
              <a:spLocks noChangeShapeType="1"/>
            </p:cNvSpPr>
            <p:nvPr isPhoto="0" userDrawn="0"/>
          </p:nvSpPr>
          <p:spPr bwMode="auto">
            <a:xfrm>
              <a:off x="295" y="2748"/>
              <a:ext cx="4672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0" name="Shape 24634" hidden="0"/>
            <p:cNvSpPr>
              <a:spLocks noChangeShapeType="1"/>
            </p:cNvSpPr>
            <p:nvPr isPhoto="0" userDrawn="0"/>
          </p:nvSpPr>
          <p:spPr bwMode="auto">
            <a:xfrm>
              <a:off x="295" y="2989"/>
              <a:ext cx="4672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1" name="Shape 24635" hidden="0"/>
            <p:cNvSpPr>
              <a:spLocks noChangeShapeType="1"/>
            </p:cNvSpPr>
            <p:nvPr isPhoto="0" userDrawn="0"/>
          </p:nvSpPr>
          <p:spPr bwMode="auto">
            <a:xfrm>
              <a:off x="295" y="3232"/>
              <a:ext cx="4672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2" name="Shape 24636" hidden="0"/>
            <p:cNvSpPr>
              <a:spLocks noChangeShapeType="1"/>
            </p:cNvSpPr>
            <p:nvPr isPhoto="0" userDrawn="0"/>
          </p:nvSpPr>
          <p:spPr bwMode="auto">
            <a:xfrm>
              <a:off x="295" y="3474"/>
              <a:ext cx="4672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3" name="Shape 24637" hidden="0"/>
            <p:cNvSpPr>
              <a:spLocks noChangeShapeType="1"/>
            </p:cNvSpPr>
            <p:nvPr isPhoto="0" userDrawn="0"/>
          </p:nvSpPr>
          <p:spPr bwMode="auto">
            <a:xfrm>
              <a:off x="295" y="3717"/>
              <a:ext cx="4672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4" name="Shape 24638" hidden="0"/>
            <p:cNvSpPr>
              <a:spLocks noChangeShapeType="1"/>
            </p:cNvSpPr>
            <p:nvPr isPhoto="0" userDrawn="0"/>
          </p:nvSpPr>
          <p:spPr bwMode="auto">
            <a:xfrm>
              <a:off x="295" y="3959"/>
              <a:ext cx="4672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5" name="Shape 24639" hidden="0"/>
            <p:cNvSpPr>
              <a:spLocks noChangeShapeType="1"/>
            </p:cNvSpPr>
            <p:nvPr isPhoto="0" userDrawn="0"/>
          </p:nvSpPr>
          <p:spPr bwMode="auto">
            <a:xfrm>
              <a:off x="295" y="1752"/>
              <a:ext cx="0" cy="2449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6" name="Shape 24640" hidden="0"/>
            <p:cNvSpPr>
              <a:spLocks noChangeShapeType="1"/>
            </p:cNvSpPr>
            <p:nvPr isPhoto="0" userDrawn="0"/>
          </p:nvSpPr>
          <p:spPr bwMode="auto">
            <a:xfrm>
              <a:off x="4967" y="1752"/>
              <a:ext cx="0" cy="2449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7" name="Shape 24641" hidden="0"/>
            <p:cNvSpPr>
              <a:spLocks noChangeShapeType="1"/>
            </p:cNvSpPr>
            <p:nvPr isPhoto="0" userDrawn="0"/>
          </p:nvSpPr>
          <p:spPr bwMode="auto">
            <a:xfrm>
              <a:off x="295" y="1752"/>
              <a:ext cx="4672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8" name="Shape 24642" hidden="0"/>
            <p:cNvSpPr>
              <a:spLocks noChangeShapeType="1"/>
            </p:cNvSpPr>
            <p:nvPr isPhoto="0" userDrawn="0"/>
          </p:nvSpPr>
          <p:spPr bwMode="auto">
            <a:xfrm>
              <a:off x="295" y="4201"/>
              <a:ext cx="4672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push dir="r"/>
      </p:transition>
    </mc:Choice>
    <mc:Fallback>
      <p:transition spd="med" advClick="1">
        <p:push dir="r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5" hidden="0"/>
          <p:cNvSpPr>
            <a:spLocks noChangeShapeType="1" noGrp="1"/>
          </p:cNvSpPr>
          <p:nvPr isPhoto="0" userDrawn="0"/>
        </p:nvSpPr>
        <p:spPr bwMode="auto">
          <a:xfrm>
            <a:off x="0" y="639762"/>
            <a:ext cx="9144000" cy="6308725"/>
          </a:xfrm>
          <a:prstGeom prst="rect">
            <a:avLst/>
          </a:prstGeom>
          <a:solidFill>
            <a:schemeClr val="accent1"/>
          </a:solidFill>
        </p:spPr>
        <p:txBody>
          <a:bodyPr lIns="91440" tIns="45720" rIns="91440" bIns="45720" anchor="ctr" anchorCtr="0"/>
          <a:lstStyle/>
          <a:p>
            <a:pPr>
              <a:defRPr/>
            </a:pPr>
            <a:endParaRPr/>
          </a:p>
        </p:txBody>
      </p:sp>
      <p:sp>
        <p:nvSpPr>
          <p:cNvPr id="5" name="Text Box 6" hidden="0"/>
          <p:cNvSpPr>
            <a:spLocks noAdjustHandles="0" noChangeArrowheads="0"/>
          </p:cNvSpPr>
          <p:nvPr isPhoto="0" userDrawn="0"/>
        </p:nvSpPr>
        <p:spPr bwMode="auto">
          <a:xfrm>
            <a:off x="107949" y="73024"/>
            <a:ext cx="8407435" cy="396275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 lvl="0">
              <a:defRPr/>
            </a:pPr>
            <a:r>
              <a:rPr sz="2000" b="1"/>
              <a:t>СОРТИРОВКА  ЗАПИСЕЙ  В  БАЗЕ  ДАННЫХ</a:t>
            </a:r>
            <a:endParaRPr/>
          </a:p>
        </p:txBody>
      </p:sp>
      <p:sp>
        <p:nvSpPr>
          <p:cNvPr id="6" name="Rectangle 281" hidden="0"/>
          <p:cNvSpPr>
            <a:spLocks noChangeShapeType="1" noGrp="1"/>
          </p:cNvSpPr>
          <p:nvPr isPhoto="0" userDrawn="0"/>
        </p:nvSpPr>
        <p:spPr bwMode="auto">
          <a:xfrm>
            <a:off x="250825" y="728662"/>
            <a:ext cx="2197100" cy="360362"/>
          </a:xfrm>
          <a:prstGeom prst="rect">
            <a:avLst/>
          </a:prstGeom>
          <a:solidFill>
            <a:schemeClr val="lt1"/>
          </a:solidFill>
          <a:ln w="9524">
            <a:solidFill>
              <a:schemeClr val="lt1"/>
            </a:solidFill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 lvl="0" algn="ctr">
              <a:defRPr/>
            </a:pPr>
            <a:r>
              <a:rPr sz="1400"/>
              <a:t>ПО  УБЫВАНИЮ</a:t>
            </a:r>
            <a:endParaRPr/>
          </a:p>
        </p:txBody>
      </p:sp>
      <p:sp>
        <p:nvSpPr>
          <p:cNvPr id="7" name="Line 282" hidden="0"/>
          <p:cNvSpPr>
            <a:spLocks noChangeShapeType="1" noGrp="1"/>
          </p:cNvSpPr>
          <p:nvPr isPhoto="0" userDrawn="0"/>
        </p:nvSpPr>
        <p:spPr bwMode="auto">
          <a:xfrm>
            <a:off x="1403350" y="549275"/>
            <a:ext cx="0" cy="179387"/>
          </a:xfrm>
          <a:prstGeom prst="line">
            <a:avLst/>
          </a:prstGeom>
          <a:noFill/>
          <a:ln w="57150">
            <a:solidFill>
              <a:schemeClr val="lt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/>
          </a:p>
        </p:txBody>
      </p:sp>
      <p:sp>
        <p:nvSpPr>
          <p:cNvPr id="8" name="Line 283" hidden="0"/>
          <p:cNvSpPr>
            <a:spLocks noChangeShapeType="1" noGrp="1"/>
          </p:cNvSpPr>
          <p:nvPr isPhoto="0" userDrawn="0"/>
        </p:nvSpPr>
        <p:spPr bwMode="auto">
          <a:xfrm>
            <a:off x="3887787" y="549275"/>
            <a:ext cx="0" cy="179387"/>
          </a:xfrm>
          <a:prstGeom prst="line">
            <a:avLst/>
          </a:prstGeom>
          <a:noFill/>
          <a:ln w="57150">
            <a:solidFill>
              <a:schemeClr val="lt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/>
          </a:p>
        </p:txBody>
      </p:sp>
      <p:sp>
        <p:nvSpPr>
          <p:cNvPr id="9" name="Line 284" hidden="0"/>
          <p:cNvSpPr>
            <a:spLocks noChangeShapeType="1" noGrp="1"/>
          </p:cNvSpPr>
          <p:nvPr isPhoto="0" userDrawn="0"/>
        </p:nvSpPr>
        <p:spPr bwMode="auto">
          <a:xfrm>
            <a:off x="7092950" y="549275"/>
            <a:ext cx="0" cy="179387"/>
          </a:xfrm>
          <a:prstGeom prst="line">
            <a:avLst/>
          </a:prstGeom>
          <a:noFill/>
          <a:ln w="57150">
            <a:solidFill>
              <a:schemeClr val="lt1"/>
            </a:solidFill>
            <a:round/>
            <a:headEnd/>
            <a:tailEnd/>
          </a:ln>
        </p:spPr>
        <p:txBody>
          <a:bodyPr lIns="91440" tIns="45720" rIns="91440" bIns="45720"/>
          <a:lstStyle/>
          <a:p>
            <a:pPr>
              <a:defRPr/>
            </a:pPr>
            <a:endParaRPr/>
          </a:p>
        </p:txBody>
      </p:sp>
      <p:sp>
        <p:nvSpPr>
          <p:cNvPr id="10" name="Rectangle 285" hidden="0"/>
          <p:cNvSpPr>
            <a:spLocks noChangeShapeType="1" noGrp="1"/>
          </p:cNvSpPr>
          <p:nvPr isPhoto="0" userDrawn="0"/>
        </p:nvSpPr>
        <p:spPr bwMode="auto">
          <a:xfrm>
            <a:off x="2628900" y="728662"/>
            <a:ext cx="2555875" cy="360362"/>
          </a:xfrm>
          <a:prstGeom prst="rect">
            <a:avLst/>
          </a:prstGeom>
          <a:solidFill>
            <a:srgbClr val="FFFFCC"/>
          </a:solidFill>
          <a:ln w="28575">
            <a:solidFill>
              <a:srgbClr val="FF6600"/>
            </a:solidFill>
            <a:round/>
            <a:headEnd/>
            <a:tailEnd/>
          </a:ln>
          <a:effectLst>
            <a:outerShdw dist="107763" dir="2700000" rotWithShape="0" algn="ctr">
              <a:schemeClr val="lt2">
                <a:alpha val="49803"/>
              </a:schemeClr>
            </a:outerShdw>
          </a:effectLst>
        </p:spPr>
        <p:txBody>
          <a:bodyPr lIns="91440" tIns="45720" rIns="91440" bIns="45720" anchor="ctr" anchorCtr="0"/>
          <a:lstStyle/>
          <a:p>
            <a:pPr lvl="0" algn="ctr">
              <a:defRPr/>
            </a:pPr>
            <a:r>
              <a:rPr sz="1600" b="1">
                <a:solidFill>
                  <a:srgbClr val="FF6600"/>
                </a:solidFill>
              </a:rPr>
              <a:t>ПО  ВОЗРАСТАНИЮ</a:t>
            </a:r>
            <a:endParaRPr/>
          </a:p>
        </p:txBody>
      </p:sp>
      <p:sp>
        <p:nvSpPr>
          <p:cNvPr id="11" name="Rectangle 286" hidden="0"/>
          <p:cNvSpPr>
            <a:spLocks noChangeShapeType="1" noGrp="1"/>
          </p:cNvSpPr>
          <p:nvPr isPhoto="0" userDrawn="0"/>
        </p:nvSpPr>
        <p:spPr bwMode="auto">
          <a:xfrm>
            <a:off x="5364162" y="728662"/>
            <a:ext cx="3563937" cy="360362"/>
          </a:xfrm>
          <a:prstGeom prst="rect">
            <a:avLst/>
          </a:prstGeom>
          <a:solidFill>
            <a:schemeClr val="lt1"/>
          </a:solidFill>
          <a:ln w="9524">
            <a:solidFill>
              <a:schemeClr val="lt1"/>
            </a:solidFill>
            <a:round/>
            <a:headEnd/>
            <a:tailEnd/>
          </a:ln>
        </p:spPr>
        <p:txBody>
          <a:bodyPr lIns="91440" tIns="45720" rIns="91440" bIns="45720" anchor="ctr" anchorCtr="0"/>
          <a:lstStyle/>
          <a:p>
            <a:pPr lvl="0" algn="ctr">
              <a:defRPr/>
            </a:pPr>
            <a:r>
              <a:rPr sz="1400"/>
              <a:t>ПО  НЕСКОЛЬКИМ  КЛЮЧАМ</a:t>
            </a:r>
            <a:endParaRPr/>
          </a:p>
        </p:txBody>
      </p:sp>
      <p:sp>
        <p:nvSpPr>
          <p:cNvPr id="12" name="Text Box 287" hidden="0"/>
          <p:cNvSpPr>
            <a:spLocks noAdjustHandles="0" noChangeArrowheads="0"/>
          </p:cNvSpPr>
          <p:nvPr isPhoto="0" userDrawn="0"/>
        </p:nvSpPr>
        <p:spPr bwMode="auto">
          <a:xfrm>
            <a:off x="395286" y="1243011"/>
            <a:ext cx="8642385" cy="640330"/>
          </a:xfrm>
          <a:prstGeom prst="rect">
            <a:avLst/>
          </a:prstGeom>
          <a:solidFill>
            <a:schemeClr val="lt1"/>
          </a:solidFill>
          <a:ln w="9524">
            <a:solidFill>
              <a:srgbClr val="FF6600"/>
            </a:solidFill>
            <a:round/>
            <a:headEnd/>
            <a:tailEnd/>
          </a:ln>
        </p:spPr>
        <p:txBody>
          <a:bodyPr lIns="91440" tIns="45720" rIns="91440" bIns="45720">
            <a:spAutoFit/>
          </a:bodyPr>
          <a:lstStyle/>
          <a:p>
            <a:pPr lvl="0">
              <a:defRPr/>
            </a:pPr>
            <a:r>
              <a:rPr sz="1400" b="1"/>
              <a:t>. </a:t>
            </a:r>
            <a:r>
              <a:rPr b="1">
                <a:solidFill>
                  <a:srgbClr val="FF6600"/>
                </a:solidFill>
              </a:rPr>
              <a:t>выбрать </a:t>
            </a:r>
            <a:r>
              <a:rPr/>
              <a:t> </a:t>
            </a:r>
            <a:r>
              <a:rPr lang="en-US">
                <a:latin typeface="Arial Narrow"/>
              </a:rPr>
              <a:t>&lt;список полей&gt;</a:t>
            </a:r>
            <a:r>
              <a:rPr/>
              <a:t>  </a:t>
            </a:r>
            <a:r>
              <a:rPr lang="en-US" b="1">
                <a:solidFill>
                  <a:srgbClr val="FF6600"/>
                </a:solidFill>
              </a:rPr>
              <a:t>где  </a:t>
            </a:r>
            <a:r>
              <a:rPr/>
              <a:t> </a:t>
            </a:r>
            <a:r>
              <a:rPr lang="en-US">
                <a:latin typeface="Arial Narrow"/>
              </a:rPr>
              <a:t>&lt;условие выбора&gt;   </a:t>
            </a:r>
            <a:r>
              <a:rPr b="1">
                <a:solidFill>
                  <a:srgbClr val="FF6600"/>
                </a:solidFill>
              </a:rPr>
              <a:t>сортировать  </a:t>
            </a:r>
            <a:r>
              <a:rPr lang="en-US">
                <a:latin typeface="Arial Narrow"/>
              </a:rPr>
              <a:t>&lt;ключи сортировки&gt; </a:t>
            </a:r>
            <a:r>
              <a:rPr b="1">
                <a:solidFill>
                  <a:srgbClr val="FF6600"/>
                </a:solidFill>
              </a:rPr>
              <a:t>по</a:t>
            </a:r>
            <a:r>
              <a:rPr lang="en-US"/>
              <a:t> </a:t>
            </a:r>
            <a:r>
              <a:rPr>
                <a:latin typeface="Arial Narrow"/>
              </a:rPr>
              <a:t>&lt;порядок сортировки&gt;</a:t>
            </a:r>
            <a:r>
              <a:rPr lang="en-US"/>
              <a:t> </a:t>
            </a:r>
            <a:endParaRPr/>
          </a:p>
        </p:txBody>
      </p:sp>
      <p:sp>
        <p:nvSpPr>
          <p:cNvPr id="13" name="Text Box 225" hidden="0"/>
          <p:cNvSpPr>
            <a:spLocks noAdjustHandles="0" noChangeArrowheads="0"/>
          </p:cNvSpPr>
          <p:nvPr isPhoto="0" userDrawn="0"/>
        </p:nvSpPr>
        <p:spPr bwMode="auto">
          <a:xfrm>
            <a:off x="1117599" y="2038349"/>
            <a:ext cx="7920072" cy="701314"/>
          </a:xfrm>
          <a:prstGeom prst="rect">
            <a:avLst/>
          </a:prstGeom>
          <a:solidFill>
            <a:schemeClr val="lt1"/>
          </a:solidFill>
        </p:spPr>
        <p:txBody>
          <a:bodyPr lIns="91440" tIns="45720" rIns="91440" bIns="45720">
            <a:spAutoFit/>
          </a:bodyPr>
          <a:lstStyle/>
          <a:p>
            <a:pPr lvl="0">
              <a:defRPr/>
            </a:pPr>
            <a:r>
              <a:rPr sz="2000" b="1"/>
              <a:t>. </a:t>
            </a:r>
            <a:r>
              <a:rPr sz="2000" b="1">
                <a:solidFill>
                  <a:srgbClr val="FF6600"/>
                </a:solidFill>
              </a:rPr>
              <a:t>выбрать</a:t>
            </a:r>
            <a:r>
              <a:rPr sz="2000"/>
              <a:t>  </a:t>
            </a:r>
            <a:r>
              <a:rPr sz="2000" b="1">
                <a:latin typeface="Arial Narrow"/>
              </a:rPr>
              <a:t>АВТОР, НАЗВАНИЕ, ГОД</a:t>
            </a:r>
            <a:r>
              <a:rPr sz="2000" b="1"/>
              <a:t>  </a:t>
            </a:r>
            <a:r>
              <a:rPr sz="2000" b="1">
                <a:solidFill>
                  <a:srgbClr val="FF6600"/>
                </a:solidFill>
              </a:rPr>
              <a:t>где </a:t>
            </a:r>
            <a:r>
              <a:rPr sz="2000"/>
              <a:t> </a:t>
            </a:r>
            <a:r>
              <a:rPr lang="en-US" sz="2000" b="1">
                <a:latin typeface="Arial Narrow"/>
              </a:rPr>
              <a:t>ГОД &gt;1985</a:t>
            </a:r>
            <a:endParaRPr/>
          </a:p>
          <a:p>
            <a:pPr lvl="0">
              <a:defRPr/>
            </a:pPr>
            <a:r>
              <a:rPr sz="2000">
                <a:latin typeface="Arial Narrow"/>
              </a:rPr>
              <a:t>   </a:t>
            </a:r>
            <a:r>
              <a:rPr sz="2000" b="1">
                <a:solidFill>
                  <a:srgbClr val="FF6600"/>
                </a:solidFill>
              </a:rPr>
              <a:t>сортировать  </a:t>
            </a:r>
            <a:r>
              <a:rPr sz="2000" b="1">
                <a:latin typeface="Arial Narrow"/>
              </a:rPr>
              <a:t>АВТОР</a:t>
            </a:r>
            <a:r>
              <a:rPr sz="2000" b="1">
                <a:solidFill>
                  <a:srgbClr val="FF6600"/>
                </a:solidFill>
              </a:rPr>
              <a:t>  по  возрастанию</a:t>
            </a:r>
            <a:endParaRPr/>
          </a:p>
        </p:txBody>
      </p:sp>
      <p:sp>
        <p:nvSpPr>
          <p:cNvPr id="14" name="Line 226" hidden="0"/>
          <p:cNvSpPr>
            <a:spLocks noChangeShapeType="1" noGrp="1"/>
          </p:cNvSpPr>
          <p:nvPr isPhoto="0" userDrawn="0"/>
        </p:nvSpPr>
        <p:spPr bwMode="auto">
          <a:xfrm flipH="1">
            <a:off x="5076825" y="2746375"/>
            <a:ext cx="1587" cy="231775"/>
          </a:xfrm>
          <a:prstGeom prst="line">
            <a:avLst/>
          </a:prstGeom>
          <a:noFill/>
          <a:ln w="38100">
            <a:solidFill>
              <a:schemeClr val="lt1"/>
            </a:solidFill>
            <a:round/>
            <a:headEnd/>
            <a:tailEnd type="triangle" w="lg" len="lg"/>
          </a:ln>
        </p:spPr>
        <p:txBody>
          <a:bodyPr lIns="91440" tIns="45720" rIns="91440" bIns="45720"/>
          <a:lstStyle/>
          <a:p>
            <a:pPr>
              <a:defRPr/>
            </a:pPr>
            <a:endParaRPr/>
          </a:p>
        </p:txBody>
      </p:sp>
      <p:grpSp>
        <p:nvGrpSpPr>
          <p:cNvPr id="15" name="Group 443" hidden="0"/>
          <p:cNvGrpSpPr/>
          <p:nvPr isPhoto="0" userDrawn="0"/>
        </p:nvGrpSpPr>
        <p:grpSpPr bwMode="auto">
          <a:xfrm>
            <a:off x="3960812" y="5516562"/>
            <a:ext cx="1116012" cy="504825"/>
            <a:chOff x="2495" y="3475"/>
            <a:chExt cx="703" cy="318"/>
          </a:xfrm>
        </p:grpSpPr>
        <p:sp>
          <p:nvSpPr>
            <p:cNvPr id="16" name="Line 279" hidden="0"/>
            <p:cNvSpPr>
              <a:spLocks noChangeShapeType="1"/>
            </p:cNvSpPr>
            <p:nvPr isPhoto="0" userDrawn="0"/>
          </p:nvSpPr>
          <p:spPr bwMode="auto">
            <a:xfrm rot="5400000">
              <a:off x="2846" y="3441"/>
              <a:ext cx="0" cy="703"/>
            </a:xfrm>
            <a:prstGeom prst="line">
              <a:avLst/>
            </a:prstGeom>
            <a:noFill/>
            <a:ln w="38100">
              <a:solidFill>
                <a:schemeClr val="lt1"/>
              </a:solidFill>
              <a:round/>
              <a:headEnd/>
              <a:tailEnd type="triangle" w="lg" len="lg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17" name="Line 393" hidden="0"/>
            <p:cNvSpPr>
              <a:spLocks noChangeShapeType="1"/>
            </p:cNvSpPr>
            <p:nvPr isPhoto="0" userDrawn="0"/>
          </p:nvSpPr>
          <p:spPr bwMode="auto">
            <a:xfrm>
              <a:off x="3198" y="3475"/>
              <a:ext cx="0" cy="318"/>
            </a:xfrm>
            <a:prstGeom prst="line">
              <a:avLst/>
            </a:prstGeom>
            <a:noFill/>
            <a:ln w="38100">
              <a:solidFill>
                <a:schemeClr val="lt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</p:grpSp>
      <p:grpSp>
        <p:nvGrpSpPr>
          <p:cNvPr id="18" name="Group 392" hidden="0"/>
          <p:cNvGrpSpPr/>
          <p:nvPr isPhoto="0" userDrawn="0"/>
        </p:nvGrpSpPr>
        <p:grpSpPr bwMode="auto">
          <a:xfrm>
            <a:off x="3603625" y="2995612"/>
            <a:ext cx="5327650" cy="2773362"/>
            <a:chOff x="2270" y="1887"/>
            <a:chExt cx="3356" cy="1747"/>
          </a:xfrm>
        </p:grpSpPr>
        <p:sp>
          <p:nvSpPr>
            <p:cNvPr id="19" name="Shape 25615" hidden="0"/>
            <p:cNvSpPr>
              <a:spLocks noChangeShapeType="1"/>
            </p:cNvSpPr>
            <p:nvPr isPhoto="0" userDrawn="0"/>
          </p:nvSpPr>
          <p:spPr bwMode="auto">
            <a:xfrm>
              <a:off x="2270" y="1887"/>
              <a:ext cx="3356" cy="19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400"/>
                <a:t>База данных  «Домашняя библиотека»</a:t>
              </a:r>
              <a:endParaRPr/>
            </a:p>
          </p:txBody>
        </p:sp>
        <p:sp>
          <p:nvSpPr>
            <p:cNvPr id="20" name="Shape 25616" hidden="0"/>
            <p:cNvSpPr>
              <a:spLocks noChangeShapeType="1"/>
            </p:cNvSpPr>
            <p:nvPr isPhoto="0" userDrawn="0"/>
          </p:nvSpPr>
          <p:spPr bwMode="auto">
            <a:xfrm>
              <a:off x="2270" y="2079"/>
              <a:ext cx="499" cy="173"/>
            </a:xfrm>
            <a:prstGeom prst="rect">
              <a:avLst/>
            </a:prstGeom>
            <a:solidFill>
              <a:schemeClr val="lt2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 b="1"/>
                <a:t>НОМЕР</a:t>
              </a:r>
              <a:endParaRPr/>
            </a:p>
          </p:txBody>
        </p:sp>
        <p:sp>
          <p:nvSpPr>
            <p:cNvPr id="21" name="Shape 25617" hidden="0"/>
            <p:cNvSpPr>
              <a:spLocks noChangeShapeType="1"/>
            </p:cNvSpPr>
            <p:nvPr isPhoto="0" userDrawn="0"/>
          </p:nvSpPr>
          <p:spPr bwMode="auto">
            <a:xfrm>
              <a:off x="2769" y="2079"/>
              <a:ext cx="884" cy="173"/>
            </a:xfrm>
            <a:prstGeom prst="rect">
              <a:avLst/>
            </a:prstGeom>
            <a:solidFill>
              <a:schemeClr val="lt2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 b="1"/>
                <a:t>АВТОР </a:t>
              </a:r>
              <a:endParaRPr/>
            </a:p>
          </p:txBody>
        </p:sp>
        <p:sp>
          <p:nvSpPr>
            <p:cNvPr id="22" name="Shape 25618" hidden="0"/>
            <p:cNvSpPr>
              <a:spLocks noChangeShapeType="1"/>
            </p:cNvSpPr>
            <p:nvPr isPhoto="0" userDrawn="0"/>
          </p:nvSpPr>
          <p:spPr bwMode="auto">
            <a:xfrm>
              <a:off x="3653" y="2079"/>
              <a:ext cx="1066" cy="173"/>
            </a:xfrm>
            <a:prstGeom prst="rect">
              <a:avLst/>
            </a:prstGeom>
            <a:solidFill>
              <a:schemeClr val="lt2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 b="1"/>
                <a:t>НАЗВАНИЕ</a:t>
              </a:r>
              <a:endParaRPr/>
            </a:p>
          </p:txBody>
        </p:sp>
        <p:sp>
          <p:nvSpPr>
            <p:cNvPr id="23" name="Shape 25619" hidden="0"/>
            <p:cNvSpPr>
              <a:spLocks noChangeShapeType="1"/>
            </p:cNvSpPr>
            <p:nvPr isPhoto="0" userDrawn="0"/>
          </p:nvSpPr>
          <p:spPr bwMode="auto">
            <a:xfrm>
              <a:off x="4719" y="2079"/>
              <a:ext cx="411" cy="173"/>
            </a:xfrm>
            <a:prstGeom prst="rect">
              <a:avLst/>
            </a:prstGeom>
            <a:solidFill>
              <a:schemeClr val="lt2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 b="1"/>
                <a:t>ГОД</a:t>
              </a:r>
              <a:endParaRPr/>
            </a:p>
          </p:txBody>
        </p:sp>
        <p:sp>
          <p:nvSpPr>
            <p:cNvPr id="24" name="Shape 25620" hidden="0"/>
            <p:cNvSpPr>
              <a:spLocks noChangeShapeType="1"/>
            </p:cNvSpPr>
            <p:nvPr isPhoto="0" userDrawn="0"/>
          </p:nvSpPr>
          <p:spPr bwMode="auto">
            <a:xfrm>
              <a:off x="5130" y="2079"/>
              <a:ext cx="496" cy="173"/>
            </a:xfrm>
            <a:prstGeom prst="rect">
              <a:avLst/>
            </a:prstGeom>
            <a:solidFill>
              <a:schemeClr val="lt2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 b="1"/>
                <a:t>ПОЛКА</a:t>
              </a:r>
              <a:endParaRPr/>
            </a:p>
          </p:txBody>
        </p:sp>
        <p:sp>
          <p:nvSpPr>
            <p:cNvPr id="25" name="Shape 25621" hidden="0"/>
            <p:cNvSpPr>
              <a:spLocks noChangeShapeType="1"/>
            </p:cNvSpPr>
            <p:nvPr isPhoto="0" userDrawn="0"/>
          </p:nvSpPr>
          <p:spPr bwMode="auto">
            <a:xfrm>
              <a:off x="2270" y="2252"/>
              <a:ext cx="499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 sz="1200"/>
                <a:t>0001</a:t>
              </a:r>
              <a:endParaRPr/>
            </a:p>
          </p:txBody>
        </p:sp>
        <p:sp>
          <p:nvSpPr>
            <p:cNvPr id="26" name="Shape 25622" hidden="0"/>
            <p:cNvSpPr>
              <a:spLocks noChangeShapeType="1"/>
            </p:cNvSpPr>
            <p:nvPr isPhoto="0" userDrawn="0"/>
          </p:nvSpPr>
          <p:spPr bwMode="auto">
            <a:xfrm>
              <a:off x="2769" y="2252"/>
              <a:ext cx="884" cy="173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9" rIns="91440" bIns="45709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200" b="1"/>
                <a:t>Беляев А. Р.</a:t>
              </a:r>
              <a:endParaRPr/>
            </a:p>
          </p:txBody>
        </p:sp>
        <p:sp>
          <p:nvSpPr>
            <p:cNvPr id="27" name="Shape 25623" hidden="0"/>
            <p:cNvSpPr>
              <a:spLocks noChangeShapeType="1"/>
            </p:cNvSpPr>
            <p:nvPr isPhoto="0" userDrawn="0"/>
          </p:nvSpPr>
          <p:spPr bwMode="auto">
            <a:xfrm>
              <a:off x="3653" y="2252"/>
              <a:ext cx="1066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200"/>
                <a:t>Человек-амфибия</a:t>
              </a:r>
              <a:endParaRPr/>
            </a:p>
          </p:txBody>
        </p:sp>
        <p:sp>
          <p:nvSpPr>
            <p:cNvPr id="28" name="Shape 25624" hidden="0"/>
            <p:cNvSpPr>
              <a:spLocks noChangeShapeType="1"/>
            </p:cNvSpPr>
            <p:nvPr isPhoto="0" userDrawn="0"/>
          </p:nvSpPr>
          <p:spPr bwMode="auto">
            <a:xfrm>
              <a:off x="4719" y="2252"/>
              <a:ext cx="411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/>
                <a:t>1987</a:t>
              </a:r>
              <a:endParaRPr/>
            </a:p>
          </p:txBody>
        </p:sp>
        <p:sp>
          <p:nvSpPr>
            <p:cNvPr id="29" name="Shape 25625" hidden="0"/>
            <p:cNvSpPr>
              <a:spLocks noChangeShapeType="1"/>
            </p:cNvSpPr>
            <p:nvPr isPhoto="0" userDrawn="0"/>
          </p:nvSpPr>
          <p:spPr bwMode="auto">
            <a:xfrm>
              <a:off x="5130" y="2252"/>
              <a:ext cx="496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/>
                <a:t>5</a:t>
              </a:r>
              <a:endParaRPr/>
            </a:p>
          </p:txBody>
        </p:sp>
        <p:sp>
          <p:nvSpPr>
            <p:cNvPr id="30" name="Shape 25626" hidden="0"/>
            <p:cNvSpPr>
              <a:spLocks noChangeShapeType="1"/>
            </p:cNvSpPr>
            <p:nvPr isPhoto="0" userDrawn="0"/>
          </p:nvSpPr>
          <p:spPr bwMode="auto">
            <a:xfrm>
              <a:off x="2270" y="2425"/>
              <a:ext cx="499" cy="17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 sz="1200"/>
                <a:t>0002</a:t>
              </a:r>
              <a:endParaRPr/>
            </a:p>
          </p:txBody>
        </p:sp>
        <p:sp>
          <p:nvSpPr>
            <p:cNvPr id="31" name="Shape 25627" hidden="0"/>
            <p:cNvSpPr>
              <a:spLocks noChangeShapeType="1"/>
            </p:cNvSpPr>
            <p:nvPr isPhoto="0" userDrawn="0"/>
          </p:nvSpPr>
          <p:spPr bwMode="auto">
            <a:xfrm>
              <a:off x="2769" y="2425"/>
              <a:ext cx="884" cy="172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9" rIns="91440" bIns="45709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200" b="1"/>
                <a:t>Кервуд Д.</a:t>
              </a:r>
              <a:endParaRPr/>
            </a:p>
          </p:txBody>
        </p:sp>
        <p:sp>
          <p:nvSpPr>
            <p:cNvPr id="32" name="Shape 25628" hidden="0"/>
            <p:cNvSpPr>
              <a:spLocks noChangeShapeType="1"/>
            </p:cNvSpPr>
            <p:nvPr isPhoto="0" userDrawn="0"/>
          </p:nvSpPr>
          <p:spPr bwMode="auto">
            <a:xfrm>
              <a:off x="3653" y="2425"/>
              <a:ext cx="1066" cy="17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200"/>
                <a:t>Бродяги севера</a:t>
              </a:r>
              <a:endParaRPr/>
            </a:p>
          </p:txBody>
        </p:sp>
        <p:sp>
          <p:nvSpPr>
            <p:cNvPr id="33" name="Shape 25629" hidden="0"/>
            <p:cNvSpPr>
              <a:spLocks noChangeShapeType="1"/>
            </p:cNvSpPr>
            <p:nvPr isPhoto="0" userDrawn="0"/>
          </p:nvSpPr>
          <p:spPr bwMode="auto">
            <a:xfrm>
              <a:off x="4719" y="2425"/>
              <a:ext cx="411" cy="17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/>
                <a:t>1991</a:t>
              </a:r>
              <a:endParaRPr/>
            </a:p>
          </p:txBody>
        </p:sp>
        <p:sp>
          <p:nvSpPr>
            <p:cNvPr id="34" name="Shape 25630" hidden="0"/>
            <p:cNvSpPr>
              <a:spLocks noChangeShapeType="1"/>
            </p:cNvSpPr>
            <p:nvPr isPhoto="0" userDrawn="0"/>
          </p:nvSpPr>
          <p:spPr bwMode="auto">
            <a:xfrm>
              <a:off x="5130" y="2425"/>
              <a:ext cx="496" cy="17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/>
                <a:t>7</a:t>
              </a:r>
              <a:endParaRPr/>
            </a:p>
          </p:txBody>
        </p:sp>
        <p:sp>
          <p:nvSpPr>
            <p:cNvPr id="35" name="Shape 25631" hidden="0"/>
            <p:cNvSpPr>
              <a:spLocks noChangeShapeType="1"/>
            </p:cNvSpPr>
            <p:nvPr isPhoto="0" userDrawn="0"/>
          </p:nvSpPr>
          <p:spPr bwMode="auto">
            <a:xfrm>
              <a:off x="2270" y="2597"/>
              <a:ext cx="499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 sz="1200"/>
                <a:t>0003</a:t>
              </a:r>
              <a:endParaRPr/>
            </a:p>
          </p:txBody>
        </p:sp>
        <p:sp>
          <p:nvSpPr>
            <p:cNvPr id="36" name="Shape 25632" hidden="0"/>
            <p:cNvSpPr>
              <a:spLocks noChangeShapeType="1"/>
            </p:cNvSpPr>
            <p:nvPr isPhoto="0" userDrawn="0"/>
          </p:nvSpPr>
          <p:spPr bwMode="auto">
            <a:xfrm>
              <a:off x="2769" y="2597"/>
              <a:ext cx="884" cy="173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9" rIns="91440" bIns="45709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200" b="1"/>
                <a:t>Тургенев И. С.</a:t>
              </a:r>
              <a:endParaRPr/>
            </a:p>
          </p:txBody>
        </p:sp>
        <p:sp>
          <p:nvSpPr>
            <p:cNvPr id="37" name="Shape 25633" hidden="0"/>
            <p:cNvSpPr>
              <a:spLocks noChangeShapeType="1"/>
            </p:cNvSpPr>
            <p:nvPr isPhoto="0" userDrawn="0"/>
          </p:nvSpPr>
          <p:spPr bwMode="auto">
            <a:xfrm>
              <a:off x="3653" y="2597"/>
              <a:ext cx="1066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200"/>
                <a:t>Повести и рассказы</a:t>
              </a:r>
              <a:endParaRPr/>
            </a:p>
          </p:txBody>
        </p:sp>
        <p:sp>
          <p:nvSpPr>
            <p:cNvPr id="38" name="Shape 25634" hidden="0"/>
            <p:cNvSpPr>
              <a:spLocks noChangeShapeType="1"/>
            </p:cNvSpPr>
            <p:nvPr isPhoto="0" userDrawn="0"/>
          </p:nvSpPr>
          <p:spPr bwMode="auto">
            <a:xfrm>
              <a:off x="4719" y="2597"/>
              <a:ext cx="411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/>
                <a:t>1982</a:t>
              </a:r>
              <a:endParaRPr/>
            </a:p>
          </p:txBody>
        </p:sp>
        <p:sp>
          <p:nvSpPr>
            <p:cNvPr id="39" name="Shape 25635" hidden="0"/>
            <p:cNvSpPr>
              <a:spLocks noChangeShapeType="1"/>
            </p:cNvSpPr>
            <p:nvPr isPhoto="0" userDrawn="0"/>
          </p:nvSpPr>
          <p:spPr bwMode="auto">
            <a:xfrm>
              <a:off x="5130" y="2597"/>
              <a:ext cx="496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/>
                <a:t>1</a:t>
              </a:r>
              <a:endParaRPr/>
            </a:p>
          </p:txBody>
        </p:sp>
        <p:sp>
          <p:nvSpPr>
            <p:cNvPr id="40" name="Shape 25636" hidden="0"/>
            <p:cNvSpPr>
              <a:spLocks noChangeShapeType="1"/>
            </p:cNvSpPr>
            <p:nvPr isPhoto="0" userDrawn="0"/>
          </p:nvSpPr>
          <p:spPr bwMode="auto">
            <a:xfrm>
              <a:off x="2270" y="2770"/>
              <a:ext cx="499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 sz="1200"/>
                <a:t>0004</a:t>
              </a:r>
              <a:endParaRPr/>
            </a:p>
          </p:txBody>
        </p:sp>
        <p:sp>
          <p:nvSpPr>
            <p:cNvPr id="41" name="Shape 25637" hidden="0"/>
            <p:cNvSpPr>
              <a:spLocks noChangeShapeType="1"/>
            </p:cNvSpPr>
            <p:nvPr isPhoto="0" userDrawn="0"/>
          </p:nvSpPr>
          <p:spPr bwMode="auto">
            <a:xfrm>
              <a:off x="2769" y="2770"/>
              <a:ext cx="884" cy="173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9" rIns="91440" bIns="45709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200" b="1"/>
                <a:t>Олеша Ю. К.</a:t>
              </a:r>
              <a:endParaRPr/>
            </a:p>
          </p:txBody>
        </p:sp>
        <p:sp>
          <p:nvSpPr>
            <p:cNvPr id="42" name="Shape 25638" hidden="0"/>
            <p:cNvSpPr>
              <a:spLocks noChangeShapeType="1"/>
            </p:cNvSpPr>
            <p:nvPr isPhoto="0" userDrawn="0"/>
          </p:nvSpPr>
          <p:spPr bwMode="auto">
            <a:xfrm>
              <a:off x="3653" y="2770"/>
              <a:ext cx="1066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200"/>
                <a:t>Избранное </a:t>
              </a:r>
              <a:endParaRPr/>
            </a:p>
          </p:txBody>
        </p:sp>
        <p:sp>
          <p:nvSpPr>
            <p:cNvPr id="43" name="Shape 25639" hidden="0"/>
            <p:cNvSpPr>
              <a:spLocks noChangeShapeType="1"/>
            </p:cNvSpPr>
            <p:nvPr isPhoto="0" userDrawn="0"/>
          </p:nvSpPr>
          <p:spPr bwMode="auto">
            <a:xfrm>
              <a:off x="4719" y="2770"/>
              <a:ext cx="411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/>
                <a:t>1987</a:t>
              </a:r>
              <a:endParaRPr/>
            </a:p>
          </p:txBody>
        </p:sp>
        <p:sp>
          <p:nvSpPr>
            <p:cNvPr id="44" name="Shape 25640" hidden="0"/>
            <p:cNvSpPr>
              <a:spLocks noChangeShapeType="1"/>
            </p:cNvSpPr>
            <p:nvPr isPhoto="0" userDrawn="0"/>
          </p:nvSpPr>
          <p:spPr bwMode="auto">
            <a:xfrm>
              <a:off x="5130" y="2770"/>
              <a:ext cx="496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/>
                <a:t>5</a:t>
              </a:r>
              <a:endParaRPr/>
            </a:p>
          </p:txBody>
        </p:sp>
        <p:sp>
          <p:nvSpPr>
            <p:cNvPr id="45" name="Shape 25641" hidden="0"/>
            <p:cNvSpPr>
              <a:spLocks noChangeShapeType="1"/>
            </p:cNvSpPr>
            <p:nvPr isPhoto="0" userDrawn="0"/>
          </p:nvSpPr>
          <p:spPr bwMode="auto">
            <a:xfrm>
              <a:off x="2270" y="2943"/>
              <a:ext cx="499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 sz="1200"/>
                <a:t>0005</a:t>
              </a:r>
              <a:endParaRPr/>
            </a:p>
          </p:txBody>
        </p:sp>
        <p:sp>
          <p:nvSpPr>
            <p:cNvPr id="46" name="Shape 25642" hidden="0"/>
            <p:cNvSpPr>
              <a:spLocks noChangeShapeType="1"/>
            </p:cNvSpPr>
            <p:nvPr isPhoto="0" userDrawn="0"/>
          </p:nvSpPr>
          <p:spPr bwMode="auto">
            <a:xfrm>
              <a:off x="2769" y="2943"/>
              <a:ext cx="884" cy="173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9" rIns="91440" bIns="45709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200" b="1"/>
                <a:t>Беляев А. Р.</a:t>
              </a:r>
              <a:endParaRPr/>
            </a:p>
          </p:txBody>
        </p:sp>
        <p:sp>
          <p:nvSpPr>
            <p:cNvPr id="47" name="Shape 25643" hidden="0"/>
            <p:cNvSpPr>
              <a:spLocks noChangeShapeType="1"/>
            </p:cNvSpPr>
            <p:nvPr isPhoto="0" userDrawn="0"/>
          </p:nvSpPr>
          <p:spPr bwMode="auto">
            <a:xfrm>
              <a:off x="3653" y="2943"/>
              <a:ext cx="1066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200"/>
                <a:t>Звезда КЭЦ</a:t>
              </a:r>
              <a:endParaRPr/>
            </a:p>
          </p:txBody>
        </p:sp>
        <p:sp>
          <p:nvSpPr>
            <p:cNvPr id="48" name="Shape 25644" hidden="0"/>
            <p:cNvSpPr>
              <a:spLocks noChangeShapeType="1"/>
            </p:cNvSpPr>
            <p:nvPr isPhoto="0" userDrawn="0"/>
          </p:nvSpPr>
          <p:spPr bwMode="auto">
            <a:xfrm>
              <a:off x="4719" y="2943"/>
              <a:ext cx="411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/>
                <a:t>1990</a:t>
              </a:r>
              <a:endParaRPr/>
            </a:p>
          </p:txBody>
        </p:sp>
        <p:sp>
          <p:nvSpPr>
            <p:cNvPr id="49" name="Shape 25645" hidden="0"/>
            <p:cNvSpPr>
              <a:spLocks noChangeShapeType="1"/>
            </p:cNvSpPr>
            <p:nvPr isPhoto="0" userDrawn="0"/>
          </p:nvSpPr>
          <p:spPr bwMode="auto">
            <a:xfrm>
              <a:off x="5130" y="2943"/>
              <a:ext cx="496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/>
                <a:t>5</a:t>
              </a:r>
              <a:endParaRPr/>
            </a:p>
          </p:txBody>
        </p:sp>
        <p:sp>
          <p:nvSpPr>
            <p:cNvPr id="50" name="Shape 25646" hidden="0"/>
            <p:cNvSpPr>
              <a:spLocks noChangeShapeType="1"/>
            </p:cNvSpPr>
            <p:nvPr isPhoto="0" userDrawn="0"/>
          </p:nvSpPr>
          <p:spPr bwMode="auto">
            <a:xfrm>
              <a:off x="2270" y="3116"/>
              <a:ext cx="499" cy="17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 sz="1200"/>
                <a:t>0006</a:t>
              </a:r>
              <a:endParaRPr/>
            </a:p>
          </p:txBody>
        </p:sp>
        <p:sp>
          <p:nvSpPr>
            <p:cNvPr id="51" name="Shape 25647" hidden="0"/>
            <p:cNvSpPr>
              <a:spLocks noChangeShapeType="1"/>
            </p:cNvSpPr>
            <p:nvPr isPhoto="0" userDrawn="0"/>
          </p:nvSpPr>
          <p:spPr bwMode="auto">
            <a:xfrm>
              <a:off x="2769" y="3116"/>
              <a:ext cx="884" cy="172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9" rIns="91440" bIns="45709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200" b="1"/>
                <a:t>Тынянов Ю. Н.</a:t>
              </a:r>
              <a:endParaRPr/>
            </a:p>
          </p:txBody>
        </p:sp>
        <p:sp>
          <p:nvSpPr>
            <p:cNvPr id="52" name="Shape 25648" hidden="0"/>
            <p:cNvSpPr>
              <a:spLocks noChangeShapeType="1"/>
            </p:cNvSpPr>
            <p:nvPr isPhoto="0" userDrawn="0"/>
          </p:nvSpPr>
          <p:spPr bwMode="auto">
            <a:xfrm>
              <a:off x="3653" y="3116"/>
              <a:ext cx="1066" cy="17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200"/>
                <a:t>Кюхля </a:t>
              </a:r>
              <a:endParaRPr/>
            </a:p>
          </p:txBody>
        </p:sp>
        <p:sp>
          <p:nvSpPr>
            <p:cNvPr id="53" name="Shape 25649" hidden="0"/>
            <p:cNvSpPr>
              <a:spLocks noChangeShapeType="1"/>
            </p:cNvSpPr>
            <p:nvPr isPhoto="0" userDrawn="0"/>
          </p:nvSpPr>
          <p:spPr bwMode="auto">
            <a:xfrm>
              <a:off x="4719" y="3116"/>
              <a:ext cx="411" cy="17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/>
                <a:t>1979</a:t>
              </a:r>
              <a:endParaRPr/>
            </a:p>
          </p:txBody>
        </p:sp>
        <p:sp>
          <p:nvSpPr>
            <p:cNvPr id="54" name="Shape 25650" hidden="0"/>
            <p:cNvSpPr>
              <a:spLocks noChangeShapeType="1"/>
            </p:cNvSpPr>
            <p:nvPr isPhoto="0" userDrawn="0"/>
          </p:nvSpPr>
          <p:spPr bwMode="auto">
            <a:xfrm>
              <a:off x="5130" y="3116"/>
              <a:ext cx="496" cy="172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/>
                <a:t>1</a:t>
              </a:r>
              <a:endParaRPr/>
            </a:p>
          </p:txBody>
        </p:sp>
        <p:sp>
          <p:nvSpPr>
            <p:cNvPr id="55" name="Shape 25651" hidden="0"/>
            <p:cNvSpPr>
              <a:spLocks noChangeShapeType="1"/>
            </p:cNvSpPr>
            <p:nvPr isPhoto="0" userDrawn="0"/>
          </p:nvSpPr>
          <p:spPr bwMode="auto">
            <a:xfrm>
              <a:off x="2270" y="3288"/>
              <a:ext cx="499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 sz="1200"/>
                <a:t>0007</a:t>
              </a:r>
              <a:endParaRPr/>
            </a:p>
          </p:txBody>
        </p:sp>
        <p:sp>
          <p:nvSpPr>
            <p:cNvPr id="56" name="Shape 25652" hidden="0"/>
            <p:cNvSpPr>
              <a:spLocks noChangeShapeType="1"/>
            </p:cNvSpPr>
            <p:nvPr isPhoto="0" userDrawn="0"/>
          </p:nvSpPr>
          <p:spPr bwMode="auto">
            <a:xfrm>
              <a:off x="2769" y="3288"/>
              <a:ext cx="884" cy="173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9" rIns="91440" bIns="45709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200" b="1"/>
                <a:t>Толстой Л. Н.</a:t>
              </a:r>
              <a:endParaRPr/>
            </a:p>
          </p:txBody>
        </p:sp>
        <p:sp>
          <p:nvSpPr>
            <p:cNvPr id="57" name="Shape 25653" hidden="0"/>
            <p:cNvSpPr>
              <a:spLocks noChangeShapeType="1"/>
            </p:cNvSpPr>
            <p:nvPr isPhoto="0" userDrawn="0"/>
          </p:nvSpPr>
          <p:spPr bwMode="auto">
            <a:xfrm>
              <a:off x="3653" y="3288"/>
              <a:ext cx="1066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200"/>
                <a:t>Повести и рассказы</a:t>
              </a:r>
              <a:endParaRPr/>
            </a:p>
          </p:txBody>
        </p:sp>
        <p:sp>
          <p:nvSpPr>
            <p:cNvPr id="58" name="Shape 25654" hidden="0"/>
            <p:cNvSpPr>
              <a:spLocks noChangeShapeType="1"/>
            </p:cNvSpPr>
            <p:nvPr isPhoto="0" userDrawn="0"/>
          </p:nvSpPr>
          <p:spPr bwMode="auto">
            <a:xfrm>
              <a:off x="4719" y="3288"/>
              <a:ext cx="411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/>
                <a:t>1986</a:t>
              </a:r>
              <a:endParaRPr/>
            </a:p>
          </p:txBody>
        </p:sp>
        <p:sp>
          <p:nvSpPr>
            <p:cNvPr id="59" name="Shape 25655" hidden="0"/>
            <p:cNvSpPr>
              <a:spLocks noChangeShapeType="1"/>
            </p:cNvSpPr>
            <p:nvPr isPhoto="0" userDrawn="0"/>
          </p:nvSpPr>
          <p:spPr bwMode="auto">
            <a:xfrm>
              <a:off x="5130" y="3288"/>
              <a:ext cx="496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/>
                <a:t>1</a:t>
              </a:r>
              <a:endParaRPr/>
            </a:p>
          </p:txBody>
        </p:sp>
        <p:sp>
          <p:nvSpPr>
            <p:cNvPr id="60" name="Shape 25656" hidden="0"/>
            <p:cNvSpPr>
              <a:spLocks noChangeShapeType="1"/>
            </p:cNvSpPr>
            <p:nvPr isPhoto="0" userDrawn="0"/>
          </p:nvSpPr>
          <p:spPr bwMode="auto">
            <a:xfrm>
              <a:off x="2270" y="3461"/>
              <a:ext cx="499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r">
                <a:spcBef>
                  <a:spcPts val="0"/>
                </a:spcBef>
                <a:defRPr/>
              </a:pPr>
              <a:r>
                <a:rPr sz="1200"/>
                <a:t>0008</a:t>
              </a:r>
              <a:endParaRPr/>
            </a:p>
          </p:txBody>
        </p:sp>
        <p:sp>
          <p:nvSpPr>
            <p:cNvPr id="61" name="Shape 25657" hidden="0"/>
            <p:cNvSpPr>
              <a:spLocks noChangeShapeType="1"/>
            </p:cNvSpPr>
            <p:nvPr isPhoto="0" userDrawn="0"/>
          </p:nvSpPr>
          <p:spPr bwMode="auto">
            <a:xfrm>
              <a:off x="2769" y="3461"/>
              <a:ext cx="884" cy="173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9" rIns="91440" bIns="45709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200" b="1"/>
                <a:t>Беляев А. Р.</a:t>
              </a:r>
              <a:endParaRPr/>
            </a:p>
          </p:txBody>
        </p:sp>
        <p:sp>
          <p:nvSpPr>
            <p:cNvPr id="62" name="Shape 25658" hidden="0"/>
            <p:cNvSpPr>
              <a:spLocks noChangeShapeType="1"/>
            </p:cNvSpPr>
            <p:nvPr isPhoto="0" userDrawn="0"/>
          </p:nvSpPr>
          <p:spPr bwMode="auto">
            <a:xfrm>
              <a:off x="3653" y="3461"/>
              <a:ext cx="1066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200"/>
                <a:t>Избранное </a:t>
              </a:r>
              <a:endParaRPr/>
            </a:p>
          </p:txBody>
        </p:sp>
        <p:sp>
          <p:nvSpPr>
            <p:cNvPr id="63" name="Shape 25659" hidden="0"/>
            <p:cNvSpPr>
              <a:spLocks noChangeShapeType="1"/>
            </p:cNvSpPr>
            <p:nvPr isPhoto="0" userDrawn="0"/>
          </p:nvSpPr>
          <p:spPr bwMode="auto">
            <a:xfrm>
              <a:off x="4719" y="3461"/>
              <a:ext cx="411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/>
                <a:t>1994</a:t>
              </a:r>
              <a:endParaRPr/>
            </a:p>
          </p:txBody>
        </p:sp>
        <p:sp>
          <p:nvSpPr>
            <p:cNvPr id="64" name="Shape 25660" hidden="0"/>
            <p:cNvSpPr>
              <a:spLocks noChangeShapeType="1"/>
            </p:cNvSpPr>
            <p:nvPr isPhoto="0" userDrawn="0"/>
          </p:nvSpPr>
          <p:spPr bwMode="auto">
            <a:xfrm>
              <a:off x="5130" y="3461"/>
              <a:ext cx="496" cy="173"/>
            </a:xfrm>
            <a:prstGeom prst="rect">
              <a:avLst/>
            </a:prstGeom>
            <a:solidFill>
              <a:schemeClr val="lt1"/>
            </a:solidFill>
          </p:spPr>
          <p:txBody>
            <a:bodyPr lIns="91440" tIns="45709" rIns="91440" bIns="45709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200"/>
                <a:t>7</a:t>
              </a:r>
              <a:endParaRPr/>
            </a:p>
          </p:txBody>
        </p:sp>
        <p:sp>
          <p:nvSpPr>
            <p:cNvPr id="65" name="Shape 25661" hidden="0"/>
            <p:cNvSpPr>
              <a:spLocks noChangeShapeType="1"/>
            </p:cNvSpPr>
            <p:nvPr isPhoto="0" userDrawn="0"/>
          </p:nvSpPr>
          <p:spPr bwMode="auto">
            <a:xfrm>
              <a:off x="2769" y="2079"/>
              <a:ext cx="0" cy="1555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6" name="Shape 25662" hidden="0"/>
            <p:cNvSpPr>
              <a:spLocks noChangeShapeType="1"/>
            </p:cNvSpPr>
            <p:nvPr isPhoto="0" userDrawn="0"/>
          </p:nvSpPr>
          <p:spPr bwMode="auto">
            <a:xfrm>
              <a:off x="3653" y="2079"/>
              <a:ext cx="0" cy="1555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7" name="Shape 25663" hidden="0"/>
            <p:cNvSpPr>
              <a:spLocks noChangeShapeType="1"/>
            </p:cNvSpPr>
            <p:nvPr isPhoto="0" userDrawn="0"/>
          </p:nvSpPr>
          <p:spPr bwMode="auto">
            <a:xfrm>
              <a:off x="4719" y="2079"/>
              <a:ext cx="0" cy="1555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8" name="Shape 25664" hidden="0"/>
            <p:cNvSpPr>
              <a:spLocks noChangeShapeType="1"/>
            </p:cNvSpPr>
            <p:nvPr isPhoto="0" userDrawn="0"/>
          </p:nvSpPr>
          <p:spPr bwMode="auto">
            <a:xfrm>
              <a:off x="5130" y="2079"/>
              <a:ext cx="0" cy="1555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69" name="Shape 25665" hidden="0"/>
            <p:cNvSpPr>
              <a:spLocks noChangeShapeType="1"/>
            </p:cNvSpPr>
            <p:nvPr isPhoto="0" userDrawn="0"/>
          </p:nvSpPr>
          <p:spPr bwMode="auto">
            <a:xfrm>
              <a:off x="2270" y="2079"/>
              <a:ext cx="3356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70" name="Shape 25666" hidden="0"/>
            <p:cNvSpPr>
              <a:spLocks noChangeShapeType="1"/>
            </p:cNvSpPr>
            <p:nvPr isPhoto="0" userDrawn="0"/>
          </p:nvSpPr>
          <p:spPr bwMode="auto">
            <a:xfrm>
              <a:off x="2270" y="2252"/>
              <a:ext cx="3356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71" name="Shape 25667" hidden="0"/>
            <p:cNvSpPr>
              <a:spLocks noChangeShapeType="1"/>
            </p:cNvSpPr>
            <p:nvPr isPhoto="0" userDrawn="0"/>
          </p:nvSpPr>
          <p:spPr bwMode="auto">
            <a:xfrm>
              <a:off x="2270" y="2425"/>
              <a:ext cx="3356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72" name="Shape 25668" hidden="0"/>
            <p:cNvSpPr>
              <a:spLocks noChangeShapeType="1"/>
            </p:cNvSpPr>
            <p:nvPr isPhoto="0" userDrawn="0"/>
          </p:nvSpPr>
          <p:spPr bwMode="auto">
            <a:xfrm>
              <a:off x="2270" y="2597"/>
              <a:ext cx="3356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73" name="Shape 25669" hidden="0"/>
            <p:cNvSpPr>
              <a:spLocks noChangeShapeType="1"/>
            </p:cNvSpPr>
            <p:nvPr isPhoto="0" userDrawn="0"/>
          </p:nvSpPr>
          <p:spPr bwMode="auto">
            <a:xfrm>
              <a:off x="2270" y="2770"/>
              <a:ext cx="3356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74" name="Shape 25670" hidden="0"/>
            <p:cNvSpPr>
              <a:spLocks noChangeShapeType="1"/>
            </p:cNvSpPr>
            <p:nvPr isPhoto="0" userDrawn="0"/>
          </p:nvSpPr>
          <p:spPr bwMode="auto">
            <a:xfrm>
              <a:off x="2270" y="2943"/>
              <a:ext cx="3356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75" name="Shape 25671" hidden="0"/>
            <p:cNvSpPr>
              <a:spLocks noChangeShapeType="1"/>
            </p:cNvSpPr>
            <p:nvPr isPhoto="0" userDrawn="0"/>
          </p:nvSpPr>
          <p:spPr bwMode="auto">
            <a:xfrm>
              <a:off x="2270" y="3116"/>
              <a:ext cx="3356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76" name="Shape 25672" hidden="0"/>
            <p:cNvSpPr>
              <a:spLocks noChangeShapeType="1"/>
            </p:cNvSpPr>
            <p:nvPr isPhoto="0" userDrawn="0"/>
          </p:nvSpPr>
          <p:spPr bwMode="auto">
            <a:xfrm>
              <a:off x="2270" y="3288"/>
              <a:ext cx="3356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77" name="Shape 25673" hidden="0"/>
            <p:cNvSpPr>
              <a:spLocks noChangeShapeType="1"/>
            </p:cNvSpPr>
            <p:nvPr isPhoto="0" userDrawn="0"/>
          </p:nvSpPr>
          <p:spPr bwMode="auto">
            <a:xfrm>
              <a:off x="2270" y="3461"/>
              <a:ext cx="3356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78" name="Shape 25674" hidden="0"/>
            <p:cNvSpPr>
              <a:spLocks noChangeShapeType="1"/>
            </p:cNvSpPr>
            <p:nvPr isPhoto="0" userDrawn="0"/>
          </p:nvSpPr>
          <p:spPr bwMode="auto">
            <a:xfrm>
              <a:off x="2270" y="1887"/>
              <a:ext cx="0" cy="1747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79" name="Shape 25675" hidden="0"/>
            <p:cNvSpPr>
              <a:spLocks noChangeShapeType="1"/>
            </p:cNvSpPr>
            <p:nvPr isPhoto="0" userDrawn="0"/>
          </p:nvSpPr>
          <p:spPr bwMode="auto">
            <a:xfrm>
              <a:off x="5626" y="1887"/>
              <a:ext cx="0" cy="1747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80" name="Shape 25676" hidden="0"/>
            <p:cNvSpPr>
              <a:spLocks noChangeShapeType="1"/>
            </p:cNvSpPr>
            <p:nvPr isPhoto="0" userDrawn="0"/>
          </p:nvSpPr>
          <p:spPr bwMode="auto">
            <a:xfrm>
              <a:off x="2270" y="1887"/>
              <a:ext cx="3356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81" name="Shape 25677" hidden="0"/>
            <p:cNvSpPr>
              <a:spLocks noChangeShapeType="1"/>
            </p:cNvSpPr>
            <p:nvPr isPhoto="0" userDrawn="0"/>
          </p:nvSpPr>
          <p:spPr bwMode="auto">
            <a:xfrm>
              <a:off x="2270" y="3634"/>
              <a:ext cx="3356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</p:grpSp>
      <p:grpSp>
        <p:nvGrpSpPr>
          <p:cNvPr id="82" name="Group 441" hidden="0"/>
          <p:cNvGrpSpPr/>
          <p:nvPr isPhoto="0" userDrawn="0"/>
        </p:nvGrpSpPr>
        <p:grpSpPr bwMode="auto">
          <a:xfrm>
            <a:off x="107949" y="3848100"/>
            <a:ext cx="3959225" cy="2813050"/>
            <a:chOff x="68" y="2424"/>
            <a:chExt cx="2494" cy="1772"/>
          </a:xfrm>
        </p:grpSpPr>
        <p:sp>
          <p:nvSpPr>
            <p:cNvPr id="83" name="Shape 25679" hidden="0"/>
            <p:cNvSpPr>
              <a:spLocks noChangeShapeType="1"/>
            </p:cNvSpPr>
            <p:nvPr isPhoto="0" userDrawn="0"/>
          </p:nvSpPr>
          <p:spPr bwMode="auto">
            <a:xfrm>
              <a:off x="68" y="2424"/>
              <a:ext cx="929" cy="241"/>
            </a:xfrm>
            <a:prstGeom prst="rect">
              <a:avLst/>
            </a:prstGeom>
            <a:solidFill>
              <a:schemeClr val="lt2"/>
            </a:solidFill>
          </p:spPr>
          <p:txBody>
            <a:bodyPr lIns="91412" tIns="45736" rIns="91412" bIns="45736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400" b="1"/>
                <a:t>АВТОР </a:t>
              </a:r>
              <a:endParaRPr/>
            </a:p>
          </p:txBody>
        </p:sp>
        <p:sp>
          <p:nvSpPr>
            <p:cNvPr id="84" name="Shape 25680" hidden="0"/>
            <p:cNvSpPr>
              <a:spLocks noChangeShapeType="1"/>
            </p:cNvSpPr>
            <p:nvPr isPhoto="0" userDrawn="0"/>
          </p:nvSpPr>
          <p:spPr bwMode="auto">
            <a:xfrm>
              <a:off x="997" y="2424"/>
              <a:ext cx="1150" cy="241"/>
            </a:xfrm>
            <a:prstGeom prst="rect">
              <a:avLst/>
            </a:prstGeom>
            <a:solidFill>
              <a:schemeClr val="lt2"/>
            </a:solidFill>
          </p:spPr>
          <p:txBody>
            <a:bodyPr lIns="91412" tIns="45736" rIns="91412" bIns="45736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400" b="1"/>
                <a:t>НАЗВАНИЕ</a:t>
              </a:r>
              <a:endParaRPr/>
            </a:p>
          </p:txBody>
        </p:sp>
        <p:sp>
          <p:nvSpPr>
            <p:cNvPr id="85" name="Shape 25681" hidden="0"/>
            <p:cNvSpPr>
              <a:spLocks noChangeShapeType="1"/>
            </p:cNvSpPr>
            <p:nvPr isPhoto="0" userDrawn="0"/>
          </p:nvSpPr>
          <p:spPr bwMode="auto">
            <a:xfrm>
              <a:off x="2147" y="2424"/>
              <a:ext cx="415" cy="241"/>
            </a:xfrm>
            <a:prstGeom prst="rect">
              <a:avLst/>
            </a:prstGeom>
            <a:solidFill>
              <a:schemeClr val="lt2"/>
            </a:solidFill>
          </p:spPr>
          <p:txBody>
            <a:bodyPr lIns="91412" tIns="45736" rIns="91412" bIns="45736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400" b="1"/>
                <a:t>ГОД</a:t>
              </a:r>
              <a:endParaRPr/>
            </a:p>
          </p:txBody>
        </p:sp>
        <p:sp>
          <p:nvSpPr>
            <p:cNvPr id="86" name="Shape 25682" hidden="0"/>
            <p:cNvSpPr>
              <a:spLocks noChangeShapeType="1"/>
            </p:cNvSpPr>
            <p:nvPr isPhoto="0" userDrawn="0"/>
          </p:nvSpPr>
          <p:spPr bwMode="auto">
            <a:xfrm>
              <a:off x="68" y="2665"/>
              <a:ext cx="929" cy="241"/>
            </a:xfrm>
            <a:prstGeom prst="rect">
              <a:avLst/>
            </a:prstGeom>
            <a:solidFill>
              <a:srgbClr val="006000"/>
            </a:solidFill>
          </p:spPr>
          <p:txBody>
            <a:bodyPr lIns="91412" tIns="45736" rIns="91412" bIns="45736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400" b="1"/>
                <a:t>Беляев  А. Р.</a:t>
              </a:r>
              <a:endParaRPr/>
            </a:p>
          </p:txBody>
        </p:sp>
        <p:sp>
          <p:nvSpPr>
            <p:cNvPr id="87" name="Shape 25683" hidden="0"/>
            <p:cNvSpPr>
              <a:spLocks noChangeShapeType="1"/>
            </p:cNvSpPr>
            <p:nvPr isPhoto="0" userDrawn="0"/>
          </p:nvSpPr>
          <p:spPr bwMode="auto">
            <a:xfrm>
              <a:off x="997" y="2665"/>
              <a:ext cx="1150" cy="241"/>
            </a:xfrm>
            <a:prstGeom prst="rect">
              <a:avLst/>
            </a:prstGeom>
            <a:solidFill>
              <a:schemeClr val="lt1"/>
            </a:solidFill>
          </p:spPr>
          <p:txBody>
            <a:bodyPr lIns="91412" tIns="45736" rIns="91412" bIns="45736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400"/>
                <a:t>Человек-амфибия</a:t>
              </a:r>
              <a:endParaRPr/>
            </a:p>
          </p:txBody>
        </p:sp>
        <p:sp>
          <p:nvSpPr>
            <p:cNvPr id="88" name="Shape 25684" hidden="0"/>
            <p:cNvSpPr>
              <a:spLocks noChangeShapeType="1"/>
            </p:cNvSpPr>
            <p:nvPr isPhoto="0" userDrawn="0"/>
          </p:nvSpPr>
          <p:spPr bwMode="auto">
            <a:xfrm>
              <a:off x="2147" y="2665"/>
              <a:ext cx="415" cy="241"/>
            </a:xfrm>
            <a:prstGeom prst="rect">
              <a:avLst/>
            </a:prstGeom>
            <a:solidFill>
              <a:schemeClr val="lt1"/>
            </a:solidFill>
          </p:spPr>
          <p:txBody>
            <a:bodyPr lIns="91412" tIns="45736" rIns="91412" bIns="45736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400"/>
                <a:t>1987</a:t>
              </a:r>
              <a:endParaRPr/>
            </a:p>
          </p:txBody>
        </p:sp>
        <p:sp>
          <p:nvSpPr>
            <p:cNvPr id="89" name="Shape 25685" hidden="0"/>
            <p:cNvSpPr>
              <a:spLocks noChangeShapeType="1"/>
            </p:cNvSpPr>
            <p:nvPr isPhoto="0" userDrawn="0"/>
          </p:nvSpPr>
          <p:spPr bwMode="auto">
            <a:xfrm>
              <a:off x="68" y="2906"/>
              <a:ext cx="929" cy="241"/>
            </a:xfrm>
            <a:prstGeom prst="rect">
              <a:avLst/>
            </a:prstGeom>
            <a:solidFill>
              <a:srgbClr val="006000"/>
            </a:solidFill>
          </p:spPr>
          <p:txBody>
            <a:bodyPr lIns="91412" tIns="45736" rIns="91412" bIns="45736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400" b="1"/>
                <a:t>Беляев  А. Р.</a:t>
              </a:r>
              <a:endParaRPr/>
            </a:p>
          </p:txBody>
        </p:sp>
        <p:sp>
          <p:nvSpPr>
            <p:cNvPr id="90" name="Shape 25686" hidden="0"/>
            <p:cNvSpPr>
              <a:spLocks noChangeShapeType="1"/>
            </p:cNvSpPr>
            <p:nvPr isPhoto="0" userDrawn="0"/>
          </p:nvSpPr>
          <p:spPr bwMode="auto">
            <a:xfrm>
              <a:off x="997" y="2906"/>
              <a:ext cx="1150" cy="241"/>
            </a:xfrm>
            <a:prstGeom prst="rect">
              <a:avLst/>
            </a:prstGeom>
            <a:solidFill>
              <a:schemeClr val="lt1"/>
            </a:solidFill>
          </p:spPr>
          <p:txBody>
            <a:bodyPr lIns="91412" tIns="45736" rIns="91412" bIns="45736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400"/>
                <a:t>Звезда КЭЦ</a:t>
              </a:r>
              <a:endParaRPr/>
            </a:p>
          </p:txBody>
        </p:sp>
        <p:sp>
          <p:nvSpPr>
            <p:cNvPr id="91" name="Shape 25687" hidden="0"/>
            <p:cNvSpPr>
              <a:spLocks noChangeShapeType="1"/>
            </p:cNvSpPr>
            <p:nvPr isPhoto="0" userDrawn="0"/>
          </p:nvSpPr>
          <p:spPr bwMode="auto">
            <a:xfrm>
              <a:off x="2147" y="2906"/>
              <a:ext cx="415" cy="241"/>
            </a:xfrm>
            <a:prstGeom prst="rect">
              <a:avLst/>
            </a:prstGeom>
            <a:solidFill>
              <a:schemeClr val="lt1"/>
            </a:solidFill>
          </p:spPr>
          <p:txBody>
            <a:bodyPr lIns="91412" tIns="45736" rIns="91412" bIns="45736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400"/>
                <a:t>1990</a:t>
              </a:r>
              <a:endParaRPr/>
            </a:p>
          </p:txBody>
        </p:sp>
        <p:sp>
          <p:nvSpPr>
            <p:cNvPr id="92" name="Shape 25688" hidden="0"/>
            <p:cNvSpPr>
              <a:spLocks noChangeShapeType="1"/>
            </p:cNvSpPr>
            <p:nvPr isPhoto="0" userDrawn="0"/>
          </p:nvSpPr>
          <p:spPr bwMode="auto">
            <a:xfrm>
              <a:off x="68" y="3147"/>
              <a:ext cx="929" cy="241"/>
            </a:xfrm>
            <a:prstGeom prst="rect">
              <a:avLst/>
            </a:prstGeom>
            <a:solidFill>
              <a:srgbClr val="006000"/>
            </a:solidFill>
          </p:spPr>
          <p:txBody>
            <a:bodyPr lIns="91412" tIns="45736" rIns="91412" bIns="45736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400" b="1"/>
                <a:t>Беляев  А. Р.</a:t>
              </a:r>
              <a:endParaRPr/>
            </a:p>
          </p:txBody>
        </p:sp>
        <p:sp>
          <p:nvSpPr>
            <p:cNvPr id="93" name="Shape 25689" hidden="0"/>
            <p:cNvSpPr>
              <a:spLocks noChangeShapeType="1"/>
            </p:cNvSpPr>
            <p:nvPr isPhoto="0" userDrawn="0"/>
          </p:nvSpPr>
          <p:spPr bwMode="auto">
            <a:xfrm>
              <a:off x="997" y="3147"/>
              <a:ext cx="1150" cy="241"/>
            </a:xfrm>
            <a:prstGeom prst="rect">
              <a:avLst/>
            </a:prstGeom>
            <a:solidFill>
              <a:schemeClr val="lt1"/>
            </a:solidFill>
          </p:spPr>
          <p:txBody>
            <a:bodyPr lIns="91412" tIns="45736" rIns="91412" bIns="45736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400"/>
                <a:t>Избранное </a:t>
              </a:r>
              <a:endParaRPr/>
            </a:p>
          </p:txBody>
        </p:sp>
        <p:sp>
          <p:nvSpPr>
            <p:cNvPr id="94" name="Shape 25690" hidden="0"/>
            <p:cNvSpPr>
              <a:spLocks noChangeShapeType="1"/>
            </p:cNvSpPr>
            <p:nvPr isPhoto="0" userDrawn="0"/>
          </p:nvSpPr>
          <p:spPr bwMode="auto">
            <a:xfrm>
              <a:off x="2147" y="3147"/>
              <a:ext cx="415" cy="241"/>
            </a:xfrm>
            <a:prstGeom prst="rect">
              <a:avLst/>
            </a:prstGeom>
            <a:solidFill>
              <a:schemeClr val="lt1"/>
            </a:solidFill>
          </p:spPr>
          <p:txBody>
            <a:bodyPr lIns="91412" tIns="45736" rIns="91412" bIns="45736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400"/>
                <a:t>1994</a:t>
              </a:r>
              <a:endParaRPr/>
            </a:p>
          </p:txBody>
        </p:sp>
        <p:sp>
          <p:nvSpPr>
            <p:cNvPr id="95" name="Shape 25691" hidden="0"/>
            <p:cNvSpPr>
              <a:spLocks noChangeShapeType="1"/>
            </p:cNvSpPr>
            <p:nvPr isPhoto="0" userDrawn="0"/>
          </p:nvSpPr>
          <p:spPr bwMode="auto">
            <a:xfrm>
              <a:off x="68" y="3388"/>
              <a:ext cx="929" cy="241"/>
            </a:xfrm>
            <a:prstGeom prst="rect">
              <a:avLst/>
            </a:prstGeom>
            <a:solidFill>
              <a:srgbClr val="006000"/>
            </a:solidFill>
          </p:spPr>
          <p:txBody>
            <a:bodyPr lIns="91412" tIns="45736" rIns="91412" bIns="45736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400" b="1"/>
                <a:t>Кервуд  Д.</a:t>
              </a:r>
              <a:endParaRPr/>
            </a:p>
          </p:txBody>
        </p:sp>
        <p:sp>
          <p:nvSpPr>
            <p:cNvPr id="96" name="Shape 25692" hidden="0"/>
            <p:cNvSpPr>
              <a:spLocks noChangeShapeType="1"/>
            </p:cNvSpPr>
            <p:nvPr isPhoto="0" userDrawn="0"/>
          </p:nvSpPr>
          <p:spPr bwMode="auto">
            <a:xfrm>
              <a:off x="997" y="3388"/>
              <a:ext cx="1150" cy="241"/>
            </a:xfrm>
            <a:prstGeom prst="rect">
              <a:avLst/>
            </a:prstGeom>
            <a:solidFill>
              <a:schemeClr val="lt1"/>
            </a:solidFill>
          </p:spPr>
          <p:txBody>
            <a:bodyPr lIns="91412" tIns="45736" rIns="91412" bIns="45736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400"/>
                <a:t>Бродяги севера</a:t>
              </a:r>
              <a:endParaRPr/>
            </a:p>
          </p:txBody>
        </p:sp>
        <p:sp>
          <p:nvSpPr>
            <p:cNvPr id="97" name="Shape 25693" hidden="0"/>
            <p:cNvSpPr>
              <a:spLocks noChangeShapeType="1"/>
            </p:cNvSpPr>
            <p:nvPr isPhoto="0" userDrawn="0"/>
          </p:nvSpPr>
          <p:spPr bwMode="auto">
            <a:xfrm>
              <a:off x="2147" y="3388"/>
              <a:ext cx="415" cy="241"/>
            </a:xfrm>
            <a:prstGeom prst="rect">
              <a:avLst/>
            </a:prstGeom>
            <a:solidFill>
              <a:schemeClr val="lt1"/>
            </a:solidFill>
          </p:spPr>
          <p:txBody>
            <a:bodyPr lIns="91412" tIns="45736" rIns="91412" bIns="45736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400"/>
                <a:t>1991</a:t>
              </a:r>
              <a:endParaRPr/>
            </a:p>
          </p:txBody>
        </p:sp>
        <p:sp>
          <p:nvSpPr>
            <p:cNvPr id="98" name="Shape 25694" hidden="0"/>
            <p:cNvSpPr>
              <a:spLocks noChangeShapeType="1"/>
            </p:cNvSpPr>
            <p:nvPr isPhoto="0" userDrawn="0"/>
          </p:nvSpPr>
          <p:spPr bwMode="auto">
            <a:xfrm>
              <a:off x="68" y="3629"/>
              <a:ext cx="929" cy="241"/>
            </a:xfrm>
            <a:prstGeom prst="rect">
              <a:avLst/>
            </a:prstGeom>
            <a:solidFill>
              <a:srgbClr val="006000"/>
            </a:solidFill>
          </p:spPr>
          <p:txBody>
            <a:bodyPr lIns="91412" tIns="45736" rIns="91412" bIns="45736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400" b="1"/>
                <a:t>Олеша  Ю. К.</a:t>
              </a:r>
              <a:endParaRPr/>
            </a:p>
          </p:txBody>
        </p:sp>
        <p:sp>
          <p:nvSpPr>
            <p:cNvPr id="99" name="Shape 25695" hidden="0"/>
            <p:cNvSpPr>
              <a:spLocks noChangeShapeType="1"/>
            </p:cNvSpPr>
            <p:nvPr isPhoto="0" userDrawn="0"/>
          </p:nvSpPr>
          <p:spPr bwMode="auto">
            <a:xfrm>
              <a:off x="997" y="3629"/>
              <a:ext cx="1150" cy="241"/>
            </a:xfrm>
            <a:prstGeom prst="rect">
              <a:avLst/>
            </a:prstGeom>
            <a:solidFill>
              <a:schemeClr val="lt1"/>
            </a:solidFill>
          </p:spPr>
          <p:txBody>
            <a:bodyPr lIns="91412" tIns="45736" rIns="91412" bIns="45736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400"/>
                <a:t>Избранное </a:t>
              </a:r>
              <a:endParaRPr/>
            </a:p>
          </p:txBody>
        </p:sp>
        <p:sp>
          <p:nvSpPr>
            <p:cNvPr id="100" name="Shape 25696" hidden="0"/>
            <p:cNvSpPr>
              <a:spLocks noChangeShapeType="1"/>
            </p:cNvSpPr>
            <p:nvPr isPhoto="0" userDrawn="0"/>
          </p:nvSpPr>
          <p:spPr bwMode="auto">
            <a:xfrm>
              <a:off x="2147" y="3629"/>
              <a:ext cx="415" cy="241"/>
            </a:xfrm>
            <a:prstGeom prst="rect">
              <a:avLst/>
            </a:prstGeom>
            <a:solidFill>
              <a:schemeClr val="lt1"/>
            </a:solidFill>
          </p:spPr>
          <p:txBody>
            <a:bodyPr lIns="91412" tIns="45736" rIns="91412" bIns="45736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400"/>
                <a:t>1987</a:t>
              </a:r>
              <a:endParaRPr/>
            </a:p>
          </p:txBody>
        </p:sp>
        <p:sp>
          <p:nvSpPr>
            <p:cNvPr id="101" name="Shape 25697" hidden="0"/>
            <p:cNvSpPr>
              <a:spLocks noChangeShapeType="1"/>
            </p:cNvSpPr>
            <p:nvPr isPhoto="0" userDrawn="0"/>
          </p:nvSpPr>
          <p:spPr bwMode="auto">
            <a:xfrm>
              <a:off x="68" y="3870"/>
              <a:ext cx="929" cy="326"/>
            </a:xfrm>
            <a:prstGeom prst="rect">
              <a:avLst/>
            </a:prstGeom>
            <a:solidFill>
              <a:srgbClr val="006000"/>
            </a:solidFill>
          </p:spPr>
          <p:txBody>
            <a:bodyPr lIns="91412" tIns="45736" rIns="91412" bIns="45736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400" b="1"/>
                <a:t>Толстой  Л. Н.</a:t>
              </a:r>
              <a:endParaRPr/>
            </a:p>
          </p:txBody>
        </p:sp>
        <p:sp>
          <p:nvSpPr>
            <p:cNvPr id="102" name="Shape 25698" hidden="0"/>
            <p:cNvSpPr>
              <a:spLocks noChangeShapeType="1"/>
            </p:cNvSpPr>
            <p:nvPr isPhoto="0" userDrawn="0"/>
          </p:nvSpPr>
          <p:spPr bwMode="auto">
            <a:xfrm>
              <a:off x="997" y="3870"/>
              <a:ext cx="1150" cy="326"/>
            </a:xfrm>
            <a:prstGeom prst="rect">
              <a:avLst/>
            </a:prstGeom>
            <a:solidFill>
              <a:schemeClr val="lt1"/>
            </a:solidFill>
          </p:spPr>
          <p:txBody>
            <a:bodyPr lIns="91412" tIns="45736" rIns="91412" bIns="45736" anchor="ctr" anchorCtr="0"/>
            <a:lstStyle/>
            <a:p>
              <a:pPr lvl="0">
                <a:spcBef>
                  <a:spcPts val="0"/>
                </a:spcBef>
                <a:defRPr/>
              </a:pPr>
              <a:r>
                <a:rPr sz="1400"/>
                <a:t>Повести и рассказы</a:t>
              </a:r>
              <a:endParaRPr/>
            </a:p>
          </p:txBody>
        </p:sp>
        <p:sp>
          <p:nvSpPr>
            <p:cNvPr id="103" name="Shape 25699" hidden="0"/>
            <p:cNvSpPr>
              <a:spLocks noChangeShapeType="1"/>
            </p:cNvSpPr>
            <p:nvPr isPhoto="0" userDrawn="0"/>
          </p:nvSpPr>
          <p:spPr bwMode="auto">
            <a:xfrm>
              <a:off x="2147" y="3870"/>
              <a:ext cx="415" cy="326"/>
            </a:xfrm>
            <a:prstGeom prst="rect">
              <a:avLst/>
            </a:prstGeom>
            <a:solidFill>
              <a:schemeClr val="lt1"/>
            </a:solidFill>
          </p:spPr>
          <p:txBody>
            <a:bodyPr lIns="91412" tIns="45736" rIns="91412" bIns="45736" anchor="ctr" anchorCtr="0"/>
            <a:lstStyle/>
            <a:p>
              <a:pPr lvl="0" algn="ctr">
                <a:spcBef>
                  <a:spcPts val="0"/>
                </a:spcBef>
                <a:defRPr/>
              </a:pPr>
              <a:r>
                <a:rPr sz="1400"/>
                <a:t>1986</a:t>
              </a:r>
              <a:endParaRPr/>
            </a:p>
          </p:txBody>
        </p:sp>
        <p:sp>
          <p:nvSpPr>
            <p:cNvPr id="104" name="Shape 25700" hidden="0"/>
            <p:cNvSpPr>
              <a:spLocks noChangeShapeType="1"/>
            </p:cNvSpPr>
            <p:nvPr isPhoto="0" userDrawn="0"/>
          </p:nvSpPr>
          <p:spPr bwMode="auto">
            <a:xfrm>
              <a:off x="997" y="2424"/>
              <a:ext cx="0" cy="1772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105" name="Shape 25701" hidden="0"/>
            <p:cNvSpPr>
              <a:spLocks noChangeShapeType="1"/>
            </p:cNvSpPr>
            <p:nvPr isPhoto="0" userDrawn="0"/>
          </p:nvSpPr>
          <p:spPr bwMode="auto">
            <a:xfrm>
              <a:off x="2147" y="2424"/>
              <a:ext cx="0" cy="1772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106" name="Shape 25702" hidden="0"/>
            <p:cNvSpPr>
              <a:spLocks noChangeShapeType="1"/>
            </p:cNvSpPr>
            <p:nvPr isPhoto="0" userDrawn="0"/>
          </p:nvSpPr>
          <p:spPr bwMode="auto">
            <a:xfrm>
              <a:off x="68" y="2665"/>
              <a:ext cx="249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107" name="Shape 25703" hidden="0"/>
            <p:cNvSpPr>
              <a:spLocks noChangeShapeType="1"/>
            </p:cNvSpPr>
            <p:nvPr isPhoto="0" userDrawn="0"/>
          </p:nvSpPr>
          <p:spPr bwMode="auto">
            <a:xfrm>
              <a:off x="68" y="2906"/>
              <a:ext cx="249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108" name="Shape 25704" hidden="0"/>
            <p:cNvSpPr>
              <a:spLocks noChangeShapeType="1"/>
            </p:cNvSpPr>
            <p:nvPr isPhoto="0" userDrawn="0"/>
          </p:nvSpPr>
          <p:spPr bwMode="auto">
            <a:xfrm>
              <a:off x="68" y="3147"/>
              <a:ext cx="249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109" name="Shape 25705" hidden="0"/>
            <p:cNvSpPr>
              <a:spLocks noChangeShapeType="1"/>
            </p:cNvSpPr>
            <p:nvPr isPhoto="0" userDrawn="0"/>
          </p:nvSpPr>
          <p:spPr bwMode="auto">
            <a:xfrm>
              <a:off x="68" y="3388"/>
              <a:ext cx="249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110" name="Shape 25706" hidden="0"/>
            <p:cNvSpPr>
              <a:spLocks noChangeShapeType="1"/>
            </p:cNvSpPr>
            <p:nvPr isPhoto="0" userDrawn="0"/>
          </p:nvSpPr>
          <p:spPr bwMode="auto">
            <a:xfrm>
              <a:off x="68" y="3629"/>
              <a:ext cx="249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111" name="Shape 25707" hidden="0"/>
            <p:cNvSpPr>
              <a:spLocks noChangeShapeType="1"/>
            </p:cNvSpPr>
            <p:nvPr isPhoto="0" userDrawn="0"/>
          </p:nvSpPr>
          <p:spPr bwMode="auto">
            <a:xfrm>
              <a:off x="68" y="3870"/>
              <a:ext cx="2494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112" name="Shape 25708" hidden="0"/>
            <p:cNvSpPr>
              <a:spLocks noChangeShapeType="1"/>
            </p:cNvSpPr>
            <p:nvPr isPhoto="0" userDrawn="0"/>
          </p:nvSpPr>
          <p:spPr bwMode="auto">
            <a:xfrm>
              <a:off x="68" y="2424"/>
              <a:ext cx="0" cy="1772"/>
            </a:xfrm>
            <a:prstGeom prst="line">
              <a:avLst/>
            </a:prstGeom>
            <a:noFill/>
            <a:ln w="28575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113" name="Shape 25709" hidden="0"/>
            <p:cNvSpPr>
              <a:spLocks noChangeShapeType="1"/>
            </p:cNvSpPr>
            <p:nvPr isPhoto="0" userDrawn="0"/>
          </p:nvSpPr>
          <p:spPr bwMode="auto">
            <a:xfrm>
              <a:off x="2562" y="2424"/>
              <a:ext cx="0" cy="1772"/>
            </a:xfrm>
            <a:prstGeom prst="line">
              <a:avLst/>
            </a:prstGeom>
            <a:noFill/>
            <a:ln w="28575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114" name="Shape 25710" hidden="0"/>
            <p:cNvSpPr>
              <a:spLocks noChangeShapeType="1"/>
            </p:cNvSpPr>
            <p:nvPr isPhoto="0" userDrawn="0"/>
          </p:nvSpPr>
          <p:spPr bwMode="auto">
            <a:xfrm>
              <a:off x="68" y="2424"/>
              <a:ext cx="2494" cy="0"/>
            </a:xfrm>
            <a:prstGeom prst="line">
              <a:avLst/>
            </a:prstGeom>
            <a:noFill/>
            <a:ln w="28575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115" name="Shape 25711" hidden="0"/>
            <p:cNvSpPr>
              <a:spLocks noChangeShapeType="1"/>
            </p:cNvSpPr>
            <p:nvPr isPhoto="0" userDrawn="0"/>
          </p:nvSpPr>
          <p:spPr bwMode="auto">
            <a:xfrm>
              <a:off x="68" y="4196"/>
              <a:ext cx="2494" cy="0"/>
            </a:xfrm>
            <a:prstGeom prst="line">
              <a:avLst/>
            </a:prstGeom>
            <a:noFill/>
            <a:ln w="28575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push dir="r"/>
      </p:transition>
    </mc:Choice>
    <mc:Fallback>
      <p:transition spd="med" advClick="1">
        <p:push dir="r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2" hidden="0"/>
          <p:cNvSpPr>
            <a:spLocks noChangeShapeType="1" noGrp="1"/>
          </p:cNvSpPr>
          <p:nvPr isPhoto="0" userDrawn="0">
            <p:ph type="title" hasCustomPrompt="0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</p:spPr>
        <p:txBody>
          <a:bodyPr lIns="91440" tIns="45720" rIns="91440" bIns="45720" anchor="ctr" anchorCtr="0"/>
          <a:lstStyle>
            <a:lvl1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1pPr>
            <a:lvl2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2pPr>
            <a:lvl3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3pPr>
            <a:lvl4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4pPr>
            <a:lvl5pPr marL="0" indent="0" algn="l" defTabSz="914400">
              <a:lnSpc>
                <a:spcPct val="100000"/>
              </a:lnSpc>
              <a:buNone/>
              <a:defRPr sz="4400" b="1">
                <a:solidFill>
                  <a:schemeClr val="dk2"/>
                </a:solidFill>
                <a:latin typeface="Arial Black"/>
              </a:defRPr>
            </a:lvl5pPr>
          </a:lstStyle>
          <a:p>
            <a:pPr marL="0" lvl="0" indent="0">
              <a:buNone/>
              <a:defRPr/>
            </a:pPr>
            <a:r>
              <a:rPr sz="2800" b="1"/>
              <a:t>В полученной выше таблице книги одного автора упорядочить в списке в алфавитном порядке их названий</a:t>
            </a:r>
            <a:endParaRPr/>
          </a:p>
        </p:txBody>
      </p:sp>
      <p:sp>
        <p:nvSpPr>
          <p:cNvPr id="5" name="Rectangle 3" hidden="0"/>
          <p:cNvSpPr>
            <a:spLocks noChangeShapeType="1" noGrp="1"/>
          </p:cNvSpPr>
          <p:nvPr isPhoto="0" userDrawn="0">
            <p:ph type="body" hasCustomPrompt="0"/>
          </p:nvPr>
        </p:nvSpPr>
        <p:spPr bwMode="auto">
          <a:xfrm>
            <a:off x="684212" y="1700212"/>
            <a:ext cx="8280400" cy="419100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3200">
                <a:solidFill>
                  <a:schemeClr val="dk1"/>
                </a:solidFill>
                <a:latin typeface="Arial"/>
              </a:defRPr>
            </a:lvl1pPr>
            <a:lvl2pPr marL="742950" indent="-28575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800">
                <a:solidFill>
                  <a:schemeClr val="dk1"/>
                </a:solidFill>
                <a:latin typeface="Arial"/>
              </a:defRPr>
            </a:lvl2pPr>
            <a:lvl3pPr marL="11430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400">
                <a:solidFill>
                  <a:schemeClr val="dk1"/>
                </a:solidFill>
                <a:latin typeface="Arial"/>
              </a:defRPr>
            </a:lvl3pPr>
            <a:lvl4pPr marL="16002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4pPr>
            <a:lvl5pPr marL="2057400" indent="-228600" algn="l" defTabSz="914400">
              <a:lnSpc>
                <a:spcPct val="100000"/>
              </a:lnSpc>
              <a:spcBef>
                <a:spcPts val="0"/>
              </a:spcBef>
              <a:buClr>
                <a:schemeClr val="hlink"/>
              </a:buClr>
              <a:buChar char="§"/>
              <a:defRPr sz="2000">
                <a:solidFill>
                  <a:schemeClr val="dk1"/>
                </a:solidFill>
                <a:latin typeface="Arial"/>
              </a:defRPr>
            </a:lvl5pPr>
          </a:lstStyle>
          <a:p>
            <a:pPr marL="342900" lvl="0" indent="-685800">
              <a:spcBef>
                <a:spcPts val="0"/>
              </a:spcBef>
              <a:buNone/>
              <a:defRPr/>
            </a:pPr>
            <a:r>
              <a:rPr sz="2800"/>
              <a:t>Команда выборки:</a:t>
            </a:r>
            <a:endParaRPr/>
          </a:p>
          <a:p>
            <a:pPr marL="342900" lvl="0" indent="-685800">
              <a:buNone/>
              <a:defRPr/>
            </a:pPr>
            <a:r>
              <a:rPr b="1"/>
              <a:t>.выбрать </a:t>
            </a:r>
            <a:r>
              <a:rPr/>
              <a:t>АВТОР, НАЗВАНИЕ, ГОД </a:t>
            </a:r>
            <a:endParaRPr/>
          </a:p>
          <a:p>
            <a:pPr marL="342900" lvl="0" indent="-685800">
              <a:buNone/>
              <a:defRPr/>
            </a:pPr>
            <a:r>
              <a:rPr b="1"/>
              <a:t>где </a:t>
            </a:r>
            <a:r>
              <a:rPr/>
              <a:t>ГОД </a:t>
            </a:r>
            <a:r>
              <a:rPr lang="en-US">
                <a:ea typeface="Arial"/>
              </a:rPr>
              <a:t>&gt; 1985 </a:t>
            </a:r>
            <a:r>
              <a:rPr b="1">
                <a:ea typeface="Arial"/>
              </a:rPr>
              <a:t>сортировать</a:t>
            </a:r>
            <a:r>
              <a:rPr>
                <a:ea typeface="Arial"/>
              </a:rPr>
              <a:t> АВТОР </a:t>
            </a:r>
            <a:r>
              <a:rPr b="1">
                <a:ea typeface="Arial"/>
              </a:rPr>
              <a:t>по </a:t>
            </a:r>
            <a:r>
              <a:rPr>
                <a:ea typeface="Arial"/>
              </a:rPr>
              <a:t>возрастанию, НАЗВАНИЕ </a:t>
            </a:r>
            <a:r>
              <a:rPr b="1">
                <a:ea typeface="Arial"/>
              </a:rPr>
              <a:t>по</a:t>
            </a:r>
            <a:r>
              <a:rPr>
                <a:ea typeface="Arial"/>
              </a:rPr>
              <a:t> возрастанию</a:t>
            </a:r>
            <a:endParaRPr/>
          </a:p>
          <a:p>
            <a:pPr marL="342900" lvl="0" indent="-685800">
              <a:spcBef>
                <a:spcPts val="0"/>
              </a:spcBef>
              <a:buNone/>
              <a:defRPr/>
            </a:pPr>
            <a:endParaRPr/>
          </a:p>
        </p:txBody>
      </p:sp>
      <p:grpSp>
        <p:nvGrpSpPr>
          <p:cNvPr id="6" name="Group 55" hidden="0"/>
          <p:cNvGrpSpPr/>
          <p:nvPr isPhoto="0" userDrawn="0"/>
        </p:nvGrpSpPr>
        <p:grpSpPr bwMode="auto">
          <a:xfrm>
            <a:off x="827087" y="4084637"/>
            <a:ext cx="6586537" cy="2776537"/>
            <a:chOff x="521" y="2573"/>
            <a:chExt cx="4149" cy="1749"/>
          </a:xfrm>
        </p:grpSpPr>
        <p:sp>
          <p:nvSpPr>
            <p:cNvPr id="7" name="Shape 26629" hidden="0"/>
            <p:cNvSpPr>
              <a:spLocks noChangeShapeType="1"/>
            </p:cNvSpPr>
            <p:nvPr isPhoto="0" userDrawn="0"/>
          </p:nvSpPr>
          <p:spPr bwMode="auto">
            <a:xfrm>
              <a:off x="521" y="2573"/>
              <a:ext cx="1383" cy="250"/>
            </a:xfrm>
            <a:prstGeom prst="rect">
              <a:avLst/>
            </a:prstGeom>
            <a:solidFill>
              <a:schemeClr val="lt2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/>
                <a:t>АВТОР</a:t>
              </a:r>
              <a:endParaRPr/>
            </a:p>
          </p:txBody>
        </p:sp>
        <p:sp>
          <p:nvSpPr>
            <p:cNvPr id="8" name="Shape 26630" hidden="0"/>
            <p:cNvSpPr>
              <a:spLocks noChangeShapeType="1"/>
            </p:cNvSpPr>
            <p:nvPr isPhoto="0" userDrawn="0"/>
          </p:nvSpPr>
          <p:spPr bwMode="auto">
            <a:xfrm>
              <a:off x="1904" y="2573"/>
              <a:ext cx="2016" cy="250"/>
            </a:xfrm>
            <a:prstGeom prst="rect">
              <a:avLst/>
            </a:prstGeom>
            <a:solidFill>
              <a:schemeClr val="lt2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/>
                <a:t>НАЗВАНИЕ</a:t>
              </a:r>
              <a:endParaRPr/>
            </a:p>
          </p:txBody>
        </p:sp>
        <p:sp>
          <p:nvSpPr>
            <p:cNvPr id="9" name="Shape 26631" hidden="0"/>
            <p:cNvSpPr>
              <a:spLocks noChangeShapeType="1"/>
            </p:cNvSpPr>
            <p:nvPr isPhoto="0" userDrawn="0"/>
          </p:nvSpPr>
          <p:spPr bwMode="auto">
            <a:xfrm>
              <a:off x="3919" y="2573"/>
              <a:ext cx="750" cy="250"/>
            </a:xfrm>
            <a:prstGeom prst="rect">
              <a:avLst/>
            </a:prstGeom>
            <a:solidFill>
              <a:schemeClr val="lt2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/>
                <a:t>ГОД</a:t>
              </a:r>
              <a:endParaRPr/>
            </a:p>
          </p:txBody>
        </p:sp>
        <p:sp>
          <p:nvSpPr>
            <p:cNvPr id="10" name="Shape 26632" hidden="0"/>
            <p:cNvSpPr>
              <a:spLocks noChangeShapeType="1"/>
            </p:cNvSpPr>
            <p:nvPr isPhoto="0" userDrawn="0"/>
          </p:nvSpPr>
          <p:spPr bwMode="auto">
            <a:xfrm>
              <a:off x="521" y="2823"/>
              <a:ext cx="1383" cy="250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 b="1">
                  <a:solidFill>
                    <a:schemeClr val="dk2"/>
                  </a:solidFill>
                </a:rPr>
                <a:t>Беляев А.Р.</a:t>
              </a:r>
              <a:endParaRPr/>
            </a:p>
          </p:txBody>
        </p:sp>
        <p:sp>
          <p:nvSpPr>
            <p:cNvPr id="11" name="Shape 26633" hidden="0"/>
            <p:cNvSpPr>
              <a:spLocks noChangeShapeType="1"/>
            </p:cNvSpPr>
            <p:nvPr isPhoto="0" userDrawn="0"/>
          </p:nvSpPr>
          <p:spPr bwMode="auto">
            <a:xfrm>
              <a:off x="1904" y="2823"/>
              <a:ext cx="2016" cy="250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 b="1">
                  <a:solidFill>
                    <a:schemeClr val="dk2"/>
                  </a:solidFill>
                </a:rPr>
                <a:t>Звезда КЭЦ</a:t>
              </a:r>
              <a:endParaRPr/>
            </a:p>
          </p:txBody>
        </p:sp>
        <p:sp>
          <p:nvSpPr>
            <p:cNvPr id="12" name="Shape 26634" hidden="0"/>
            <p:cNvSpPr>
              <a:spLocks noChangeShapeType="1"/>
            </p:cNvSpPr>
            <p:nvPr isPhoto="0" userDrawn="0"/>
          </p:nvSpPr>
          <p:spPr bwMode="auto">
            <a:xfrm>
              <a:off x="3919" y="2823"/>
              <a:ext cx="750" cy="250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 b="1">
                  <a:solidFill>
                    <a:schemeClr val="dk2"/>
                  </a:solidFill>
                </a:rPr>
                <a:t>1990</a:t>
              </a:r>
              <a:endParaRPr/>
            </a:p>
          </p:txBody>
        </p:sp>
        <p:sp>
          <p:nvSpPr>
            <p:cNvPr id="13" name="Shape 26635" hidden="0"/>
            <p:cNvSpPr>
              <a:spLocks noChangeShapeType="1"/>
            </p:cNvSpPr>
            <p:nvPr isPhoto="0" userDrawn="0"/>
          </p:nvSpPr>
          <p:spPr bwMode="auto">
            <a:xfrm>
              <a:off x="521" y="3073"/>
              <a:ext cx="1383" cy="250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 b="1">
                  <a:solidFill>
                    <a:schemeClr val="dk2"/>
                  </a:solidFill>
                </a:rPr>
                <a:t>Беляев А.Р.</a:t>
              </a:r>
              <a:endParaRPr/>
            </a:p>
          </p:txBody>
        </p:sp>
        <p:sp>
          <p:nvSpPr>
            <p:cNvPr id="14" name="Shape 26636" hidden="0"/>
            <p:cNvSpPr>
              <a:spLocks noChangeShapeType="1"/>
            </p:cNvSpPr>
            <p:nvPr isPhoto="0" userDrawn="0"/>
          </p:nvSpPr>
          <p:spPr bwMode="auto">
            <a:xfrm>
              <a:off x="1904" y="3073"/>
              <a:ext cx="2016" cy="250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 b="1">
                  <a:solidFill>
                    <a:schemeClr val="dk2"/>
                  </a:solidFill>
                </a:rPr>
                <a:t>Избранное</a:t>
              </a:r>
              <a:endParaRPr/>
            </a:p>
          </p:txBody>
        </p:sp>
        <p:sp>
          <p:nvSpPr>
            <p:cNvPr id="15" name="Shape 26637" hidden="0"/>
            <p:cNvSpPr>
              <a:spLocks noChangeShapeType="1"/>
            </p:cNvSpPr>
            <p:nvPr isPhoto="0" userDrawn="0"/>
          </p:nvSpPr>
          <p:spPr bwMode="auto">
            <a:xfrm>
              <a:off x="3919" y="3073"/>
              <a:ext cx="750" cy="250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 b="1">
                  <a:solidFill>
                    <a:schemeClr val="dk2"/>
                  </a:solidFill>
                </a:rPr>
                <a:t>1994</a:t>
              </a:r>
              <a:endParaRPr/>
            </a:p>
          </p:txBody>
        </p:sp>
        <p:sp>
          <p:nvSpPr>
            <p:cNvPr id="16" name="Shape 26638" hidden="0"/>
            <p:cNvSpPr>
              <a:spLocks noChangeShapeType="1"/>
            </p:cNvSpPr>
            <p:nvPr isPhoto="0" userDrawn="0"/>
          </p:nvSpPr>
          <p:spPr bwMode="auto">
            <a:xfrm>
              <a:off x="521" y="3323"/>
              <a:ext cx="1383" cy="249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 b="1">
                  <a:solidFill>
                    <a:schemeClr val="dk2"/>
                  </a:solidFill>
                </a:rPr>
                <a:t>Беляев А.Р.</a:t>
              </a:r>
              <a:endParaRPr/>
            </a:p>
          </p:txBody>
        </p:sp>
        <p:sp>
          <p:nvSpPr>
            <p:cNvPr id="17" name="Shape 26639" hidden="0"/>
            <p:cNvSpPr>
              <a:spLocks noChangeShapeType="1"/>
            </p:cNvSpPr>
            <p:nvPr isPhoto="0" userDrawn="0"/>
          </p:nvSpPr>
          <p:spPr bwMode="auto">
            <a:xfrm>
              <a:off x="1904" y="3323"/>
              <a:ext cx="2016" cy="249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 b="1">
                  <a:solidFill>
                    <a:schemeClr val="dk2"/>
                  </a:solidFill>
                </a:rPr>
                <a:t>Человек – амфибия</a:t>
              </a:r>
              <a:endParaRPr/>
            </a:p>
          </p:txBody>
        </p:sp>
        <p:sp>
          <p:nvSpPr>
            <p:cNvPr id="18" name="Shape 26640" hidden="0"/>
            <p:cNvSpPr>
              <a:spLocks noChangeShapeType="1"/>
            </p:cNvSpPr>
            <p:nvPr isPhoto="0" userDrawn="0"/>
          </p:nvSpPr>
          <p:spPr bwMode="auto">
            <a:xfrm>
              <a:off x="3919" y="3323"/>
              <a:ext cx="750" cy="249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 b="1">
                  <a:solidFill>
                    <a:schemeClr val="dk2"/>
                  </a:solidFill>
                </a:rPr>
                <a:t>1987</a:t>
              </a:r>
              <a:endParaRPr/>
            </a:p>
          </p:txBody>
        </p:sp>
        <p:sp>
          <p:nvSpPr>
            <p:cNvPr id="19" name="Shape 26641" hidden="0"/>
            <p:cNvSpPr>
              <a:spLocks noChangeShapeType="1"/>
            </p:cNvSpPr>
            <p:nvPr isPhoto="0" userDrawn="0"/>
          </p:nvSpPr>
          <p:spPr bwMode="auto">
            <a:xfrm>
              <a:off x="521" y="3572"/>
              <a:ext cx="1383" cy="250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/>
                <a:t>Кервуд Д.</a:t>
              </a:r>
              <a:endParaRPr/>
            </a:p>
          </p:txBody>
        </p:sp>
        <p:sp>
          <p:nvSpPr>
            <p:cNvPr id="20" name="Shape 26642" hidden="0"/>
            <p:cNvSpPr>
              <a:spLocks noChangeShapeType="1"/>
            </p:cNvSpPr>
            <p:nvPr isPhoto="0" userDrawn="0"/>
          </p:nvSpPr>
          <p:spPr bwMode="auto">
            <a:xfrm>
              <a:off x="1904" y="3572"/>
              <a:ext cx="2016" cy="250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/>
                <a:t>Бродяги севера</a:t>
              </a:r>
              <a:endParaRPr/>
            </a:p>
          </p:txBody>
        </p:sp>
        <p:sp>
          <p:nvSpPr>
            <p:cNvPr id="21" name="Shape 26643" hidden="0"/>
            <p:cNvSpPr>
              <a:spLocks noChangeShapeType="1"/>
            </p:cNvSpPr>
            <p:nvPr isPhoto="0" userDrawn="0"/>
          </p:nvSpPr>
          <p:spPr bwMode="auto">
            <a:xfrm>
              <a:off x="3919" y="3572"/>
              <a:ext cx="750" cy="250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/>
                <a:t>1991</a:t>
              </a:r>
              <a:endParaRPr/>
            </a:p>
          </p:txBody>
        </p:sp>
        <p:sp>
          <p:nvSpPr>
            <p:cNvPr id="22" name="Shape 26644" hidden="0"/>
            <p:cNvSpPr>
              <a:spLocks noChangeShapeType="1"/>
            </p:cNvSpPr>
            <p:nvPr isPhoto="0" userDrawn="0"/>
          </p:nvSpPr>
          <p:spPr bwMode="auto">
            <a:xfrm>
              <a:off x="521" y="3822"/>
              <a:ext cx="1383" cy="250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/>
                <a:t>Олеша Ю.К.</a:t>
              </a:r>
              <a:endParaRPr/>
            </a:p>
          </p:txBody>
        </p:sp>
        <p:sp>
          <p:nvSpPr>
            <p:cNvPr id="23" name="Shape 26645" hidden="0"/>
            <p:cNvSpPr>
              <a:spLocks noChangeShapeType="1"/>
            </p:cNvSpPr>
            <p:nvPr isPhoto="0" userDrawn="0"/>
          </p:nvSpPr>
          <p:spPr bwMode="auto">
            <a:xfrm>
              <a:off x="1904" y="3822"/>
              <a:ext cx="2016" cy="250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/>
                <a:t>Избранное</a:t>
              </a:r>
              <a:endParaRPr/>
            </a:p>
          </p:txBody>
        </p:sp>
        <p:sp>
          <p:nvSpPr>
            <p:cNvPr id="24" name="Shape 26646" hidden="0"/>
            <p:cNvSpPr>
              <a:spLocks noChangeShapeType="1"/>
            </p:cNvSpPr>
            <p:nvPr isPhoto="0" userDrawn="0"/>
          </p:nvSpPr>
          <p:spPr bwMode="auto">
            <a:xfrm>
              <a:off x="3919" y="3822"/>
              <a:ext cx="750" cy="250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/>
                <a:t>1987</a:t>
              </a:r>
              <a:endParaRPr/>
            </a:p>
          </p:txBody>
        </p:sp>
        <p:sp>
          <p:nvSpPr>
            <p:cNvPr id="25" name="Shape 26647" hidden="0"/>
            <p:cNvSpPr>
              <a:spLocks noChangeShapeType="1"/>
            </p:cNvSpPr>
            <p:nvPr isPhoto="0" userDrawn="0"/>
          </p:nvSpPr>
          <p:spPr bwMode="auto">
            <a:xfrm>
              <a:off x="521" y="4072"/>
              <a:ext cx="1383" cy="250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/>
                <a:t>Толстой Л.Н.</a:t>
              </a:r>
              <a:endParaRPr/>
            </a:p>
          </p:txBody>
        </p:sp>
        <p:sp>
          <p:nvSpPr>
            <p:cNvPr id="26" name="Shape 26648" hidden="0"/>
            <p:cNvSpPr>
              <a:spLocks noChangeShapeType="1"/>
            </p:cNvSpPr>
            <p:nvPr isPhoto="0" userDrawn="0"/>
          </p:nvSpPr>
          <p:spPr bwMode="auto">
            <a:xfrm>
              <a:off x="1904" y="4072"/>
              <a:ext cx="2016" cy="250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/>
                <a:t>Повести и рассказы</a:t>
              </a:r>
              <a:endParaRPr/>
            </a:p>
          </p:txBody>
        </p:sp>
        <p:sp>
          <p:nvSpPr>
            <p:cNvPr id="27" name="Shape 26649" hidden="0"/>
            <p:cNvSpPr>
              <a:spLocks noChangeShapeType="1"/>
            </p:cNvSpPr>
            <p:nvPr isPhoto="0" userDrawn="0"/>
          </p:nvSpPr>
          <p:spPr bwMode="auto">
            <a:xfrm>
              <a:off x="3919" y="4072"/>
              <a:ext cx="750" cy="250"/>
            </a:xfrm>
            <a:prstGeom prst="rect">
              <a:avLst/>
            </a:prstGeom>
            <a:solidFill>
              <a:srgbClr val="006000"/>
            </a:solidFill>
          </p:spPr>
          <p:txBody>
            <a:bodyPr lIns="91440" tIns="45704" rIns="91440" bIns="45704"/>
            <a:lstStyle/>
            <a:p>
              <a:pPr lvl="0">
                <a:spcBef>
                  <a:spcPts val="0"/>
                </a:spcBef>
                <a:buNone/>
                <a:defRPr/>
              </a:pPr>
              <a:r>
                <a:rPr sz="2000"/>
                <a:t>1986</a:t>
              </a:r>
              <a:endParaRPr/>
            </a:p>
          </p:txBody>
        </p:sp>
        <p:sp>
          <p:nvSpPr>
            <p:cNvPr id="28" name="Shape 26650" hidden="0"/>
            <p:cNvSpPr>
              <a:spLocks noChangeShapeType="1"/>
            </p:cNvSpPr>
            <p:nvPr isPhoto="0" userDrawn="0"/>
          </p:nvSpPr>
          <p:spPr bwMode="auto">
            <a:xfrm>
              <a:off x="1904" y="2573"/>
              <a:ext cx="0" cy="1749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29" name="Shape 26651" hidden="0"/>
            <p:cNvSpPr>
              <a:spLocks noChangeShapeType="1"/>
            </p:cNvSpPr>
            <p:nvPr isPhoto="0" userDrawn="0"/>
          </p:nvSpPr>
          <p:spPr bwMode="auto">
            <a:xfrm>
              <a:off x="3919" y="2573"/>
              <a:ext cx="0" cy="1749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30" name="Shape 26652" hidden="0"/>
            <p:cNvSpPr>
              <a:spLocks noChangeShapeType="1"/>
            </p:cNvSpPr>
            <p:nvPr isPhoto="0" userDrawn="0"/>
          </p:nvSpPr>
          <p:spPr bwMode="auto">
            <a:xfrm>
              <a:off x="521" y="2823"/>
              <a:ext cx="4149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31" name="Shape 26653" hidden="0"/>
            <p:cNvSpPr>
              <a:spLocks noChangeShapeType="1"/>
            </p:cNvSpPr>
            <p:nvPr isPhoto="0" userDrawn="0"/>
          </p:nvSpPr>
          <p:spPr bwMode="auto">
            <a:xfrm>
              <a:off x="521" y="3073"/>
              <a:ext cx="4149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32" name="Shape 26654" hidden="0"/>
            <p:cNvSpPr>
              <a:spLocks noChangeShapeType="1"/>
            </p:cNvSpPr>
            <p:nvPr isPhoto="0" userDrawn="0"/>
          </p:nvSpPr>
          <p:spPr bwMode="auto">
            <a:xfrm>
              <a:off x="521" y="3323"/>
              <a:ext cx="4149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33" name="Shape 26655" hidden="0"/>
            <p:cNvSpPr>
              <a:spLocks noChangeShapeType="1"/>
            </p:cNvSpPr>
            <p:nvPr isPhoto="0" userDrawn="0"/>
          </p:nvSpPr>
          <p:spPr bwMode="auto">
            <a:xfrm>
              <a:off x="521" y="3572"/>
              <a:ext cx="4149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34" name="Shape 26656" hidden="0"/>
            <p:cNvSpPr>
              <a:spLocks noChangeShapeType="1"/>
            </p:cNvSpPr>
            <p:nvPr isPhoto="0" userDrawn="0"/>
          </p:nvSpPr>
          <p:spPr bwMode="auto">
            <a:xfrm>
              <a:off x="521" y="3822"/>
              <a:ext cx="4149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35" name="Shape 26657" hidden="0"/>
            <p:cNvSpPr>
              <a:spLocks noChangeShapeType="1"/>
            </p:cNvSpPr>
            <p:nvPr isPhoto="0" userDrawn="0"/>
          </p:nvSpPr>
          <p:spPr bwMode="auto">
            <a:xfrm>
              <a:off x="521" y="4072"/>
              <a:ext cx="4149" cy="0"/>
            </a:xfrm>
            <a:prstGeom prst="line">
              <a:avLst/>
            </a:prstGeom>
            <a:noFill/>
            <a:ln w="12700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36" name="Shape 26658" hidden="0"/>
            <p:cNvSpPr>
              <a:spLocks noChangeShapeType="1"/>
            </p:cNvSpPr>
            <p:nvPr isPhoto="0" userDrawn="0"/>
          </p:nvSpPr>
          <p:spPr bwMode="auto">
            <a:xfrm>
              <a:off x="521" y="2573"/>
              <a:ext cx="0" cy="1749"/>
            </a:xfrm>
            <a:prstGeom prst="line">
              <a:avLst/>
            </a:prstGeom>
            <a:noFill/>
            <a:ln w="28575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37" name="Shape 26659" hidden="0"/>
            <p:cNvSpPr>
              <a:spLocks noChangeShapeType="1"/>
            </p:cNvSpPr>
            <p:nvPr isPhoto="0" userDrawn="0"/>
          </p:nvSpPr>
          <p:spPr bwMode="auto">
            <a:xfrm>
              <a:off x="4670" y="2573"/>
              <a:ext cx="0" cy="1749"/>
            </a:xfrm>
            <a:prstGeom prst="line">
              <a:avLst/>
            </a:prstGeom>
            <a:noFill/>
            <a:ln w="28575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38" name="Shape 26660" hidden="0"/>
            <p:cNvSpPr>
              <a:spLocks noChangeShapeType="1"/>
            </p:cNvSpPr>
            <p:nvPr isPhoto="0" userDrawn="0"/>
          </p:nvSpPr>
          <p:spPr bwMode="auto">
            <a:xfrm>
              <a:off x="521" y="2573"/>
              <a:ext cx="4149" cy="0"/>
            </a:xfrm>
            <a:prstGeom prst="line">
              <a:avLst/>
            </a:prstGeom>
            <a:noFill/>
            <a:ln w="28575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  <p:sp>
          <p:nvSpPr>
            <p:cNvPr id="39" name="Shape 26661" hidden="0"/>
            <p:cNvSpPr>
              <a:spLocks noChangeShapeType="1"/>
            </p:cNvSpPr>
            <p:nvPr isPhoto="0" userDrawn="0"/>
          </p:nvSpPr>
          <p:spPr bwMode="auto">
            <a:xfrm>
              <a:off x="521" y="4322"/>
              <a:ext cx="4149" cy="0"/>
            </a:xfrm>
            <a:prstGeom prst="line">
              <a:avLst/>
            </a:prstGeom>
            <a:noFill/>
            <a:ln w="28575">
              <a:solidFill>
                <a:schemeClr val="dk1"/>
              </a:solidFill>
              <a:round/>
              <a:headEnd/>
              <a:tailEnd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250" advClick="1">
        <p:push dir="r"/>
      </p:transition>
    </mc:Choice>
    <mc:Fallback>
      <p:transition spd="med" advClick="1">
        <p:push dir="r"/>
      </p:transition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ONLYOFFICE/6.1.0.90</Application>
  <DocSecurity>0</DocSecurity>
  <PresentationFormat>On-screen Show (4:3)</PresentationFormat>
  <Paragraphs>0</Paragraphs>
  <Slides>15</Slides>
  <Notes>15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/>
  <cp:keywords/>
  <dc:description/>
  <dc:identifier/>
  <dc:language/>
  <cp:lastModifiedBy/>
  <cp:revision>2</cp:revision>
  <dcterms:modified xsi:type="dcterms:W3CDTF">2022-02-15T17:15:41Z</dcterms:modified>
  <cp:category/>
  <cp:contentStatus/>
  <cp:version/>
</cp:coreProperties>
</file>